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1"/>
  </p:notesMasterIdLst>
  <p:sldIdLst>
    <p:sldId id="256" r:id="rId2"/>
    <p:sldId id="325" r:id="rId3"/>
    <p:sldId id="314" r:id="rId4"/>
    <p:sldId id="313" r:id="rId5"/>
    <p:sldId id="326" r:id="rId6"/>
    <p:sldId id="270" r:id="rId7"/>
    <p:sldId id="274" r:id="rId8"/>
    <p:sldId id="257" r:id="rId9"/>
    <p:sldId id="315" r:id="rId10"/>
    <p:sldId id="316" r:id="rId11"/>
    <p:sldId id="317" r:id="rId12"/>
    <p:sldId id="312" r:id="rId13"/>
    <p:sldId id="319" r:id="rId14"/>
    <p:sldId id="320" r:id="rId15"/>
    <p:sldId id="321" r:id="rId16"/>
    <p:sldId id="323" r:id="rId17"/>
    <p:sldId id="322" r:id="rId18"/>
    <p:sldId id="292" r:id="rId19"/>
    <p:sldId id="349" r:id="rId20"/>
    <p:sldId id="350" r:id="rId21"/>
    <p:sldId id="334" r:id="rId22"/>
    <p:sldId id="333" r:id="rId23"/>
    <p:sldId id="337" r:id="rId24"/>
    <p:sldId id="338" r:id="rId25"/>
    <p:sldId id="339" r:id="rId26"/>
    <p:sldId id="351" r:id="rId27"/>
    <p:sldId id="340" r:id="rId28"/>
    <p:sldId id="342" r:id="rId29"/>
    <p:sldId id="331" r:id="rId30"/>
    <p:sldId id="346" r:id="rId31"/>
    <p:sldId id="347" r:id="rId32"/>
    <p:sldId id="348" r:id="rId33"/>
    <p:sldId id="332" r:id="rId34"/>
    <p:sldId id="345" r:id="rId35"/>
    <p:sldId id="335" r:id="rId36"/>
    <p:sldId id="341" r:id="rId37"/>
    <p:sldId id="343" r:id="rId38"/>
    <p:sldId id="260" r:id="rId39"/>
    <p:sldId id="286" r:id="rId40"/>
  </p:sldIdLst>
  <p:sldSz cx="9144000" cy="5143500" type="screen16x9"/>
  <p:notesSz cx="6858000" cy="9144000"/>
  <p:embeddedFontLst>
    <p:embeddedFont>
      <p:font typeface="Alexandria" panose="020B0600000101010101" charset="-78"/>
      <p:regular r:id="rId42"/>
      <p:bold r:id="rId43"/>
    </p:embeddedFont>
    <p:embeddedFont>
      <p:font typeface="Tahoma" panose="020B0604030504040204" pitchFamily="34" charset="0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Heebo" panose="020B0600000101010101" charset="-79"/>
      <p:regular r:id="rId48"/>
      <p:bold r:id="rId49"/>
    </p:embeddedFont>
    <p:embeddedFont>
      <p:font typeface="Bebas Neue" panose="020B0600000101010101" charset="0"/>
      <p:regular r:id="rId50"/>
    </p:embeddedFont>
    <p:embeddedFont>
      <p:font typeface="태-조각TB" panose="020B0600000101010101" charset="-127"/>
      <p:bold r:id="rId51"/>
    </p:embeddedFont>
    <p:embeddedFont>
      <p:font typeface="나눔고딕 ExtraBold" panose="020B0600000101010101" charset="-127"/>
      <p:bold r:id="rId52"/>
    </p:embeddedFont>
    <p:embeddedFont>
      <p:font typeface="Alexandria Black" panose="020B0600000101010101" charset="-78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040"/>
    <a:srgbClr val="FBFBFB"/>
    <a:srgbClr val="FF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088953-C97C-4025-A4EF-EE535AB74022}">
  <a:tblStyle styleId="{56088953-C97C-4025-A4EF-EE535AB740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E13075-2E94-4574-9102-87BED577F45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45" autoAdjust="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147df8d3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147df8d3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508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12d0a99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12d0a99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735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12d0a995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12d0a995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777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147df8d3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147df8d3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13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147df8d3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147df8d3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873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12d0a99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12d0a99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537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147df8d3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e147df8d3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10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70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e147df8d3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e147df8d3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361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731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61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776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1054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162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444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656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665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027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46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150444d54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150444d54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35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895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359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904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179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481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e1539d7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e1539d7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342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12d0a995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e12d0a995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e150444d54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e150444d54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150444d5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e150444d5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147df8d3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147df8d3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147df8d3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147df8d3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12d0a995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12d0a995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12d0a995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12d0a995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792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147df8d3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147df8d3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5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0000"/>
          </a:blip>
          <a:srcRect t="24557" b="37977"/>
          <a:stretch/>
        </p:blipFill>
        <p:spPr>
          <a:xfrm>
            <a:off x="-20000" y="3325"/>
            <a:ext cx="916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09700" y="1201175"/>
            <a:ext cx="5419200" cy="23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09700" y="3540625"/>
            <a:ext cx="54192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0" y="0"/>
            <a:ext cx="3723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subTitle" idx="1"/>
          </p:nvPr>
        </p:nvSpPr>
        <p:spPr>
          <a:xfrm>
            <a:off x="2085903" y="1590438"/>
            <a:ext cx="211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2"/>
          </p:nvPr>
        </p:nvSpPr>
        <p:spPr>
          <a:xfrm>
            <a:off x="2085903" y="2062900"/>
            <a:ext cx="2111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3"/>
          </p:nvPr>
        </p:nvSpPr>
        <p:spPr>
          <a:xfrm>
            <a:off x="4946997" y="2062900"/>
            <a:ext cx="2111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subTitle" idx="4"/>
          </p:nvPr>
        </p:nvSpPr>
        <p:spPr>
          <a:xfrm>
            <a:off x="2085903" y="3452825"/>
            <a:ext cx="2111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5"/>
          </p:nvPr>
        </p:nvSpPr>
        <p:spPr>
          <a:xfrm>
            <a:off x="4946997" y="3452825"/>
            <a:ext cx="2111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6"/>
          </p:nvPr>
        </p:nvSpPr>
        <p:spPr>
          <a:xfrm>
            <a:off x="2085903" y="2980363"/>
            <a:ext cx="211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7"/>
          </p:nvPr>
        </p:nvSpPr>
        <p:spPr>
          <a:xfrm>
            <a:off x="4946997" y="1590438"/>
            <a:ext cx="211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8"/>
          </p:nvPr>
        </p:nvSpPr>
        <p:spPr>
          <a:xfrm>
            <a:off x="4946997" y="2980363"/>
            <a:ext cx="2111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Black"/>
              <a:buNone/>
              <a:defRPr sz="24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/>
          <p:nvPr/>
        </p:nvSpPr>
        <p:spPr>
          <a:xfrm rot="-5400000" flipH="1">
            <a:off x="-102099" y="2831574"/>
            <a:ext cx="1058899" cy="386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;900"/>
              </a:rPr>
              <a:t>&gt;&gt;&gt;</a:t>
            </a:r>
          </a:p>
        </p:txBody>
      </p:sp>
      <p:sp>
        <p:nvSpPr>
          <p:cNvPr id="207" name="Google Shape;207;p30"/>
          <p:cNvSpPr/>
          <p:nvPr/>
        </p:nvSpPr>
        <p:spPr>
          <a:xfrm rot="10800000" flipH="1">
            <a:off x="8423999" y="259017"/>
            <a:ext cx="530525" cy="5519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208" name="Google Shape;208;p30"/>
          <p:cNvSpPr/>
          <p:nvPr/>
        </p:nvSpPr>
        <p:spPr>
          <a:xfrm rot="10800000" flipH="1">
            <a:off x="8503976" y="4548700"/>
            <a:ext cx="370585" cy="3855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 hasCustomPrompt="1"/>
          </p:nvPr>
        </p:nvSpPr>
        <p:spPr>
          <a:xfrm>
            <a:off x="1943611" y="537500"/>
            <a:ext cx="5256900" cy="80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1"/>
          </p:nvPr>
        </p:nvSpPr>
        <p:spPr>
          <a:xfrm>
            <a:off x="1943489" y="1342700"/>
            <a:ext cx="52569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 idx="2" hasCustomPrompt="1"/>
          </p:nvPr>
        </p:nvSpPr>
        <p:spPr>
          <a:xfrm>
            <a:off x="1943611" y="1952845"/>
            <a:ext cx="5256900" cy="80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3"/>
          </p:nvPr>
        </p:nvSpPr>
        <p:spPr>
          <a:xfrm>
            <a:off x="1943489" y="2758044"/>
            <a:ext cx="52569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 idx="4" hasCustomPrompt="1"/>
          </p:nvPr>
        </p:nvSpPr>
        <p:spPr>
          <a:xfrm>
            <a:off x="1943611" y="3368202"/>
            <a:ext cx="5256900" cy="805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5"/>
          </p:nvPr>
        </p:nvSpPr>
        <p:spPr>
          <a:xfrm>
            <a:off x="1943489" y="4173400"/>
            <a:ext cx="52569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/>
          <p:nvPr/>
        </p:nvSpPr>
        <p:spPr>
          <a:xfrm rot="-5400000">
            <a:off x="-178299" y="4237726"/>
            <a:ext cx="1058899" cy="386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;900"/>
              </a:rPr>
              <a:t>&gt;&gt;&gt;</a:t>
            </a:r>
          </a:p>
        </p:txBody>
      </p:sp>
      <p:sp>
        <p:nvSpPr>
          <p:cNvPr id="249" name="Google Shape;249;p33"/>
          <p:cNvSpPr/>
          <p:nvPr/>
        </p:nvSpPr>
        <p:spPr>
          <a:xfrm>
            <a:off x="8240674" y="2571749"/>
            <a:ext cx="530525" cy="5519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250" name="Google Shape;250;p33"/>
          <p:cNvSpPr/>
          <p:nvPr/>
        </p:nvSpPr>
        <p:spPr>
          <a:xfrm>
            <a:off x="8320651" y="3274368"/>
            <a:ext cx="370585" cy="3855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  <p:sp>
        <p:nvSpPr>
          <p:cNvPr id="251" name="Google Shape;251;p33"/>
          <p:cNvSpPr/>
          <p:nvPr/>
        </p:nvSpPr>
        <p:spPr>
          <a:xfrm>
            <a:off x="85887" y="123824"/>
            <a:ext cx="530525" cy="5519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/>
          <p:nvPr/>
        </p:nvSpPr>
        <p:spPr>
          <a:xfrm rot="-5400000">
            <a:off x="-178299" y="4237726"/>
            <a:ext cx="1058899" cy="386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;900"/>
              </a:rPr>
              <a:t>&gt;&gt;&gt;</a:t>
            </a:r>
          </a:p>
        </p:txBody>
      </p:sp>
      <p:sp>
        <p:nvSpPr>
          <p:cNvPr id="262" name="Google Shape;262;p35"/>
          <p:cNvSpPr/>
          <p:nvPr/>
        </p:nvSpPr>
        <p:spPr>
          <a:xfrm>
            <a:off x="8240674" y="2571749"/>
            <a:ext cx="530525" cy="5519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263" name="Google Shape;263;p35"/>
          <p:cNvSpPr/>
          <p:nvPr/>
        </p:nvSpPr>
        <p:spPr>
          <a:xfrm>
            <a:off x="8320651" y="3274368"/>
            <a:ext cx="370585" cy="3855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/>
          <p:nvPr/>
        </p:nvSpPr>
        <p:spPr>
          <a:xfrm>
            <a:off x="7770501" y="4482200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Alexandria;900"/>
              </a:rPr>
              <a:t>&gt;&gt;&gt;</a:t>
            </a:r>
          </a:p>
        </p:txBody>
      </p:sp>
      <p:sp>
        <p:nvSpPr>
          <p:cNvPr id="266" name="Google Shape;266;p36"/>
          <p:cNvSpPr/>
          <p:nvPr/>
        </p:nvSpPr>
        <p:spPr>
          <a:xfrm>
            <a:off x="196944" y="4339315"/>
            <a:ext cx="617225" cy="64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13000"/>
          </a:blip>
          <a:srcRect t="13794" b="10699"/>
          <a:stretch/>
        </p:blipFill>
        <p:spPr>
          <a:xfrm>
            <a:off x="0" y="-1"/>
            <a:ext cx="9144003" cy="460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238750" y="2438425"/>
            <a:ext cx="4666500" cy="20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462876" y="4339325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Alexandria;900"/>
              </a:rPr>
              <a:t>&gt;&gt;&gt;</a:t>
            </a:r>
          </a:p>
        </p:txBody>
      </p:sp>
      <p:sp>
        <p:nvSpPr>
          <p:cNvPr id="49" name="Google Shape;49;p8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2190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13193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458125" y="2928400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458150" y="1577500"/>
            <a:ext cx="6227700" cy="13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" name="Google Shape;83;p14"/>
          <p:cNvSpPr/>
          <p:nvPr/>
        </p:nvSpPr>
        <p:spPr>
          <a:xfrm flipH="1">
            <a:off x="406494" y="4339325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Alexandria;900"/>
              </a:rPr>
              <a:t>&gt;&gt;&gt;</a:t>
            </a:r>
          </a:p>
        </p:txBody>
      </p:sp>
      <p:sp>
        <p:nvSpPr>
          <p:cNvPr id="84" name="Google Shape;84;p14"/>
          <p:cNvSpPr/>
          <p:nvPr/>
        </p:nvSpPr>
        <p:spPr>
          <a:xfrm flipH="1">
            <a:off x="8073503" y="306115"/>
            <a:ext cx="617225" cy="64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85" name="Google Shape;85;p14"/>
          <p:cNvSpPr/>
          <p:nvPr/>
        </p:nvSpPr>
        <p:spPr>
          <a:xfrm flipH="1">
            <a:off x="7490271" y="402913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23717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7624801" y="4472675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Alexandria;900"/>
              </a:rPr>
              <a:t>&gt;&gt;&gt;</a:t>
            </a:r>
          </a:p>
        </p:txBody>
      </p:sp>
      <p:sp>
        <p:nvSpPr>
          <p:cNvPr id="43" name="Google Shape;43;p7"/>
          <p:cNvSpPr/>
          <p:nvPr/>
        </p:nvSpPr>
        <p:spPr>
          <a:xfrm>
            <a:off x="8282207" y="3613865"/>
            <a:ext cx="617225" cy="64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44" name="Google Shape;44;p7"/>
          <p:cNvSpPr/>
          <p:nvPr/>
        </p:nvSpPr>
        <p:spPr>
          <a:xfrm>
            <a:off x="8375254" y="2996288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91149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8000"/>
          </a:blip>
          <a:srcRect l="2135" t="28359" r="7013" b="16701"/>
          <a:stretch/>
        </p:blipFill>
        <p:spPr>
          <a:xfrm>
            <a:off x="3467101" y="0"/>
            <a:ext cx="56769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330625" y="1614825"/>
            <a:ext cx="33357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4330625" y="2581875"/>
            <a:ext cx="3335700" cy="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>
            <a:spLocks noGrp="1"/>
          </p:cNvSpPr>
          <p:nvPr>
            <p:ph type="pic" idx="2"/>
          </p:nvPr>
        </p:nvSpPr>
        <p:spPr>
          <a:xfrm>
            <a:off x="0" y="0"/>
            <a:ext cx="37782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028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-5400000">
            <a:off x="-178299" y="4237726"/>
            <a:ext cx="1058899" cy="386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;900"/>
              </a:rPr>
              <a:t>&gt;&gt;&gt;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8240674" y="2571749"/>
            <a:ext cx="530525" cy="5519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24" name="Google Shape;24;p4"/>
          <p:cNvSpPr/>
          <p:nvPr/>
        </p:nvSpPr>
        <p:spPr>
          <a:xfrm>
            <a:off x="8320651" y="3274368"/>
            <a:ext cx="370585" cy="3855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290763" y="1583025"/>
            <a:ext cx="2907600" cy="27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945638" y="1583025"/>
            <a:ext cx="2907600" cy="27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5400000">
            <a:off x="-127424" y="1905988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Alexandria;900"/>
              </a:rPr>
              <a:t>&gt;&gt;&gt;</a:t>
            </a:r>
          </a:p>
        </p:txBody>
      </p:sp>
      <p:grpSp>
        <p:nvGrpSpPr>
          <p:cNvPr id="30" name="Google Shape;30;p5"/>
          <p:cNvGrpSpPr/>
          <p:nvPr/>
        </p:nvGrpSpPr>
        <p:grpSpPr>
          <a:xfrm>
            <a:off x="8433223" y="3148022"/>
            <a:ext cx="448575" cy="1628757"/>
            <a:chOff x="490811" y="1757372"/>
            <a:chExt cx="448575" cy="1628757"/>
          </a:xfrm>
        </p:grpSpPr>
        <p:sp>
          <p:nvSpPr>
            <p:cNvPr id="31" name="Google Shape;31;p5"/>
            <p:cNvSpPr/>
            <p:nvPr/>
          </p:nvSpPr>
          <p:spPr>
            <a:xfrm>
              <a:off x="490811" y="1757372"/>
              <a:ext cx="448575" cy="466707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lexandria"/>
                </a:rPr>
                <a:t>*</a:t>
              </a:r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490811" y="2338397"/>
              <a:ext cx="448575" cy="466707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dk1"/>
                  </a:solidFill>
                  <a:latin typeface="Alexandria"/>
                </a:rPr>
                <a:t>*</a:t>
              </a: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490811" y="2919422"/>
              <a:ext cx="448575" cy="466707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lexandria"/>
                </a:rPr>
                <a:t>*</a:t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7770501" y="4482200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Alexandria;900"/>
              </a:rPr>
              <a:t>&gt;&gt;&gt;</a:t>
            </a:r>
          </a:p>
        </p:txBody>
      </p:sp>
      <p:sp>
        <p:nvSpPr>
          <p:cNvPr id="37" name="Google Shape;37;p6"/>
          <p:cNvSpPr/>
          <p:nvPr/>
        </p:nvSpPr>
        <p:spPr>
          <a:xfrm>
            <a:off x="196944" y="4339315"/>
            <a:ext cx="617225" cy="64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38" name="Google Shape;38;p6"/>
          <p:cNvSpPr/>
          <p:nvPr/>
        </p:nvSpPr>
        <p:spPr>
          <a:xfrm>
            <a:off x="8567204" y="2107888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2760000" y="3791900"/>
            <a:ext cx="36240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2760000" y="3116900"/>
            <a:ext cx="3624000" cy="6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>
            <a:spLocks noGrp="1"/>
          </p:cNvSpPr>
          <p:nvPr>
            <p:ph type="pic" idx="2"/>
          </p:nvPr>
        </p:nvSpPr>
        <p:spPr>
          <a:xfrm>
            <a:off x="702000" y="513000"/>
            <a:ext cx="1903500" cy="409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3"/>
          <p:cNvSpPr>
            <a:spLocks noGrp="1"/>
          </p:cNvSpPr>
          <p:nvPr>
            <p:ph type="pic" idx="3"/>
          </p:nvPr>
        </p:nvSpPr>
        <p:spPr>
          <a:xfrm>
            <a:off x="6538500" y="523950"/>
            <a:ext cx="1903500" cy="409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3"/>
          <p:cNvSpPr>
            <a:spLocks noGrp="1"/>
          </p:cNvSpPr>
          <p:nvPr>
            <p:ph type="pic" idx="4"/>
          </p:nvPr>
        </p:nvSpPr>
        <p:spPr>
          <a:xfrm>
            <a:off x="2713950" y="513000"/>
            <a:ext cx="3716100" cy="260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3"/>
          <p:cNvSpPr/>
          <p:nvPr/>
        </p:nvSpPr>
        <p:spPr>
          <a:xfrm rot="5400000">
            <a:off x="8166313" y="3577975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Alexandria;900"/>
              </a:rPr>
              <a:t>&gt;&gt;&gt;</a:t>
            </a:r>
          </a:p>
        </p:txBody>
      </p:sp>
      <p:sp>
        <p:nvSpPr>
          <p:cNvPr id="137" name="Google Shape;137;p23"/>
          <p:cNvSpPr/>
          <p:nvPr/>
        </p:nvSpPr>
        <p:spPr>
          <a:xfrm>
            <a:off x="139804" y="143513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  <p:sp>
        <p:nvSpPr>
          <p:cNvPr id="138" name="Google Shape;138;p23"/>
          <p:cNvSpPr/>
          <p:nvPr/>
        </p:nvSpPr>
        <p:spPr>
          <a:xfrm>
            <a:off x="139804" y="4563113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 amt="10000"/>
          </a:blip>
          <a:srcRect l="4389" t="10473" r="12318" b="10481"/>
          <a:stretch/>
        </p:blipFill>
        <p:spPr>
          <a:xfrm>
            <a:off x="3723900" y="0"/>
            <a:ext cx="5420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116650" y="943350"/>
            <a:ext cx="4160400" cy="12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4116650" y="2234850"/>
            <a:ext cx="4160400" cy="19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>
            <a:spLocks noGrp="1"/>
          </p:cNvSpPr>
          <p:nvPr>
            <p:ph type="pic" idx="2"/>
          </p:nvPr>
        </p:nvSpPr>
        <p:spPr>
          <a:xfrm>
            <a:off x="0" y="0"/>
            <a:ext cx="3723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1499063" y="2272500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2"/>
          </p:nvPr>
        </p:nvSpPr>
        <p:spPr>
          <a:xfrm>
            <a:off x="4921844" y="2272500"/>
            <a:ext cx="272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3"/>
          </p:nvPr>
        </p:nvSpPr>
        <p:spPr>
          <a:xfrm>
            <a:off x="1499063" y="2845200"/>
            <a:ext cx="27231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4"/>
          </p:nvPr>
        </p:nvSpPr>
        <p:spPr>
          <a:xfrm>
            <a:off x="4921844" y="2845200"/>
            <a:ext cx="27231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/>
          <p:nvPr/>
        </p:nvSpPr>
        <p:spPr>
          <a:xfrm rot="-5400000" flipH="1">
            <a:off x="-49819" y="2605775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Alexandria;900"/>
              </a:rPr>
              <a:t>&gt;&gt;&gt;</a:t>
            </a:r>
          </a:p>
        </p:txBody>
      </p:sp>
      <p:sp>
        <p:nvSpPr>
          <p:cNvPr id="151" name="Google Shape;151;p25"/>
          <p:cNvSpPr/>
          <p:nvPr/>
        </p:nvSpPr>
        <p:spPr>
          <a:xfrm flipH="1">
            <a:off x="8255339" y="4145715"/>
            <a:ext cx="617225" cy="64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152" name="Google Shape;152;p25"/>
          <p:cNvSpPr/>
          <p:nvPr/>
        </p:nvSpPr>
        <p:spPr>
          <a:xfrm flipH="1">
            <a:off x="8348370" y="3563663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872400" y="25482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2"/>
          </p:nvPr>
        </p:nvSpPr>
        <p:spPr>
          <a:xfrm>
            <a:off x="872400" y="3049324"/>
            <a:ext cx="2336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3"/>
          </p:nvPr>
        </p:nvSpPr>
        <p:spPr>
          <a:xfrm>
            <a:off x="3403800" y="2515924"/>
            <a:ext cx="2336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4"/>
          </p:nvPr>
        </p:nvSpPr>
        <p:spPr>
          <a:xfrm>
            <a:off x="5935200" y="3049324"/>
            <a:ext cx="2336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5"/>
          </p:nvPr>
        </p:nvSpPr>
        <p:spPr>
          <a:xfrm>
            <a:off x="3403800" y="20148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6"/>
          </p:nvPr>
        </p:nvSpPr>
        <p:spPr>
          <a:xfrm>
            <a:off x="5935200" y="25482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xandria Black"/>
              <a:buNone/>
              <a:defRPr sz="20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/>
          <p:nvPr/>
        </p:nvSpPr>
        <p:spPr>
          <a:xfrm rot="5400000" flipH="1">
            <a:off x="8153100" y="4113901"/>
            <a:ext cx="1058899" cy="386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;900"/>
              </a:rPr>
              <a:t>&gt;&gt;&gt;</a:t>
            </a:r>
          </a:p>
        </p:txBody>
      </p:sp>
      <p:sp>
        <p:nvSpPr>
          <p:cNvPr id="180" name="Google Shape;180;p28"/>
          <p:cNvSpPr/>
          <p:nvPr/>
        </p:nvSpPr>
        <p:spPr>
          <a:xfrm flipH="1">
            <a:off x="157725" y="2571749"/>
            <a:ext cx="530525" cy="5519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181" name="Google Shape;181;p28"/>
          <p:cNvSpPr/>
          <p:nvPr/>
        </p:nvSpPr>
        <p:spPr>
          <a:xfrm flipH="1">
            <a:off x="237689" y="3274368"/>
            <a:ext cx="370585" cy="3855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xandria Black"/>
              <a:buNone/>
              <a:defRPr sz="3500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8" r:id="rId5"/>
    <p:sldLayoutId id="2147483669" r:id="rId6"/>
    <p:sldLayoutId id="2147483670" r:id="rId7"/>
    <p:sldLayoutId id="2147483671" r:id="rId8"/>
    <p:sldLayoutId id="2147483674" r:id="rId9"/>
    <p:sldLayoutId id="2147483676" r:id="rId10"/>
    <p:sldLayoutId id="2147483679" r:id="rId11"/>
    <p:sldLayoutId id="2147483681" r:id="rId12"/>
    <p:sldLayoutId id="2147483682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9" Type="http://schemas.openxmlformats.org/officeDocument/2006/relationships/image" Target="../media/image26.png"/><Relationship Id="rId21" Type="http://schemas.openxmlformats.org/officeDocument/2006/relationships/image" Target="../media/image14.png"/><Relationship Id="rId34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35.svg"/><Relationship Id="rId38" Type="http://schemas.openxmlformats.org/officeDocument/2006/relationships/image" Target="../media/image4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svg"/><Relationship Id="rId11" Type="http://schemas.openxmlformats.org/officeDocument/2006/relationships/image" Target="../media/image9.png"/><Relationship Id="rId24" Type="http://schemas.openxmlformats.org/officeDocument/2006/relationships/image" Target="../media/image26.svg"/><Relationship Id="rId32" Type="http://schemas.openxmlformats.org/officeDocument/2006/relationships/image" Target="../media/image22.png"/><Relationship Id="rId37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36" Type="http://schemas.openxmlformats.org/officeDocument/2006/relationships/image" Target="../media/image24.png"/><Relationship Id="rId10" Type="http://schemas.openxmlformats.org/officeDocument/2006/relationships/image" Target="../media/image12.svg"/><Relationship Id="rId19" Type="http://schemas.openxmlformats.org/officeDocument/2006/relationships/image" Target="../media/image13.png"/><Relationship Id="rId31" Type="http://schemas.openxmlformats.org/officeDocument/2006/relationships/image" Target="../media/image21.jpg"/><Relationship Id="rId4" Type="http://schemas.openxmlformats.org/officeDocument/2006/relationships/image" Target="../media/image6.svg"/><Relationship Id="rId9" Type="http://schemas.openxmlformats.org/officeDocument/2006/relationships/image" Target="../media/image8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37.svg"/><Relationship Id="rId8" Type="http://schemas.openxmlformats.org/officeDocument/2006/relationships/image" Target="../media/image10.sv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302" t="18765" r="5176" b="22666"/>
          <a:stretch/>
        </p:blipFill>
        <p:spPr>
          <a:xfrm>
            <a:off x="0" y="0"/>
            <a:ext cx="3723817" cy="5143501"/>
          </a:xfrm>
          <a:prstGeom prst="rect">
            <a:avLst/>
          </a:prstGeom>
        </p:spPr>
      </p:pic>
      <p:grpSp>
        <p:nvGrpSpPr>
          <p:cNvPr id="278" name="Google Shape;278;p40"/>
          <p:cNvGrpSpPr/>
          <p:nvPr/>
        </p:nvGrpSpPr>
        <p:grpSpPr>
          <a:xfrm>
            <a:off x="1907389" y="0"/>
            <a:ext cx="4893099" cy="5143500"/>
            <a:chOff x="2618925" y="0"/>
            <a:chExt cx="2490000" cy="5143500"/>
          </a:xfrm>
        </p:grpSpPr>
        <p:sp>
          <p:nvSpPr>
            <p:cNvPr id="279" name="Google Shape;279;p40"/>
            <p:cNvSpPr/>
            <p:nvPr/>
          </p:nvSpPr>
          <p:spPr>
            <a:xfrm>
              <a:off x="2618925" y="0"/>
              <a:ext cx="124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8000">
                  <a:srgbClr val="191919"/>
                </a:gs>
                <a:gs pos="100000">
                  <a:srgbClr val="191919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0"/>
            <p:cNvSpPr/>
            <p:nvPr/>
          </p:nvSpPr>
          <p:spPr>
            <a:xfrm flipH="1">
              <a:off x="3863925" y="0"/>
              <a:ext cx="124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8000">
                  <a:srgbClr val="191919"/>
                </a:gs>
                <a:gs pos="100000">
                  <a:srgbClr val="191919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40"/>
          <p:cNvSpPr txBox="1">
            <a:spLocks noGrp="1"/>
          </p:cNvSpPr>
          <p:nvPr>
            <p:ph type="ctrTitle"/>
          </p:nvPr>
        </p:nvSpPr>
        <p:spPr>
          <a:xfrm>
            <a:off x="3449966" y="851488"/>
            <a:ext cx="5070888" cy="30079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spc="30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" sz="8000" spc="30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HAT</a:t>
            </a:r>
            <a:br>
              <a:rPr lang="en" sz="8000" spc="30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8000" spc="30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" sz="8000" spc="30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</a:t>
            </a:r>
            <a:br>
              <a:rPr lang="en" sz="8000" spc="30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8000" spc="300">
                <a:ln>
                  <a:solidFill>
                    <a:schemeClr val="bg1"/>
                  </a:solidFill>
                </a:ln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" sz="8000" spc="3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EED</a:t>
            </a:r>
            <a:endParaRPr sz="8000" spc="30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3341593" y="3864928"/>
            <a:ext cx="4422527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algn="l" fontAlgn="base" latinLnBrk="0"/>
            <a:r>
              <a:rPr lang="en-US" altLang="ko-KR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MSA</a:t>
            </a:r>
            <a:r>
              <a:rPr lang="ko-KR" altLang="en-US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기반 </a:t>
            </a:r>
            <a:r>
              <a:rPr lang="ko-KR" altLang="en-US" sz="1100" b="1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플러터</a:t>
            </a:r>
            <a:r>
              <a:rPr lang="en-US" altLang="ko-KR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(Dart)</a:t>
            </a:r>
            <a:r>
              <a:rPr lang="ko-KR" altLang="en-US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활용 자바</a:t>
            </a:r>
            <a:r>
              <a:rPr lang="en-US" altLang="ko-KR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(JAVA) </a:t>
            </a:r>
          </a:p>
          <a:p>
            <a:pPr algn="l" fontAlgn="base" latinLnBrk="0"/>
            <a:r>
              <a:rPr lang="en-US" altLang="ko-KR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			</a:t>
            </a:r>
            <a:r>
              <a:rPr lang="ko-KR" altLang="en-US" sz="1100" b="1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프론트엔드</a:t>
            </a:r>
            <a:r>
              <a:rPr lang="ko-KR" altLang="en-US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 </a:t>
            </a:r>
            <a:r>
              <a:rPr lang="ko-KR" altLang="en-US" sz="1100" b="1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백엔드</a:t>
            </a:r>
            <a:r>
              <a:rPr lang="ko-KR" altLang="en-US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 </a:t>
            </a:r>
            <a:r>
              <a:rPr lang="ko-KR" altLang="en-US" sz="1100" b="1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풀스택</a:t>
            </a:r>
            <a:r>
              <a:rPr lang="ko-KR" altLang="en-US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 웹</a:t>
            </a:r>
            <a:r>
              <a:rPr lang="en-US" altLang="ko-KR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(</a:t>
            </a:r>
            <a:r>
              <a:rPr lang="ko-KR" altLang="en-US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앱</a:t>
            </a:r>
            <a:r>
              <a:rPr lang="en-US" altLang="ko-KR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)</a:t>
            </a:r>
            <a:r>
              <a:rPr lang="ko-KR" altLang="en-US" sz="110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개발</a:t>
            </a:r>
            <a:endParaRPr lang="en-US" altLang="ko-KR" sz="1100" b="1">
              <a:ln>
                <a:solidFill>
                  <a:schemeClr val="bg1"/>
                </a:solidFill>
              </a:ln>
              <a:solidFill>
                <a:schemeClr val="tx1"/>
              </a:solidFill>
              <a:effectLst/>
              <a:latin typeface="태-조각TB" panose="02030603000101010101" pitchFamily="18" charset="-127"/>
              <a:ea typeface="태-조각TB" panose="02030603000101010101" pitchFamily="18" charset="-127"/>
              <a:cs typeface="Tahoma" panose="020B0604030504040204" pitchFamily="34" charset="0"/>
            </a:endParaRPr>
          </a:p>
          <a:p>
            <a:pPr algn="l" fontAlgn="base" latinLnBrk="0"/>
            <a:endParaRPr lang="en-US" altLang="ko-KR" sz="1050" b="1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  <a:cs typeface="Tahoma" panose="020B0604030504040204" pitchFamily="34" charset="0"/>
            </a:endParaRPr>
          </a:p>
          <a:p>
            <a:pPr algn="l" fontAlgn="base" latinLnBrk="0"/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Public class 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Team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 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(</a:t>
            </a:r>
            <a:r>
              <a:rPr lang="ko-KR" altLang="en-US" sz="1050" b="1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개바지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) 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{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 </a:t>
            </a:r>
            <a:r>
              <a:rPr lang="ko-KR" altLang="en-US" sz="1050" b="1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김교영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, </a:t>
            </a:r>
            <a:r>
              <a:rPr lang="ko-KR" altLang="en-US" sz="105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이태경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, </a:t>
            </a:r>
            <a:r>
              <a:rPr lang="ko-KR" altLang="en-US" sz="105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박인호 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}</a:t>
            </a:r>
            <a:r>
              <a:rPr lang="en-US" altLang="ko-KR" sz="1050" b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  <a:cs typeface="Tahoma" panose="020B0604030504040204" pitchFamily="34" charset="0"/>
              </a:rPr>
              <a:t>;</a:t>
            </a:r>
          </a:p>
        </p:txBody>
      </p:sp>
      <p:sp>
        <p:nvSpPr>
          <p:cNvPr id="283" name="Google Shape;283;p40"/>
          <p:cNvSpPr/>
          <p:nvPr/>
        </p:nvSpPr>
        <p:spPr>
          <a:xfrm>
            <a:off x="7462876" y="4339325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Alexandria;900"/>
              </a:rPr>
              <a:t>&gt;&gt;&gt;</a:t>
            </a:r>
          </a:p>
        </p:txBody>
      </p:sp>
      <p:sp>
        <p:nvSpPr>
          <p:cNvPr id="284" name="Google Shape;284;p40"/>
          <p:cNvSpPr/>
          <p:nvPr/>
        </p:nvSpPr>
        <p:spPr>
          <a:xfrm>
            <a:off x="406494" y="306115"/>
            <a:ext cx="617225" cy="64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285" name="Google Shape;285;p40"/>
          <p:cNvSpPr/>
          <p:nvPr/>
        </p:nvSpPr>
        <p:spPr>
          <a:xfrm>
            <a:off x="1175804" y="402913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62;p46">
            <a:extLst>
              <a:ext uri="{FF2B5EF4-FFF2-40B4-BE49-F238E27FC236}">
                <a16:creationId xmlns:a16="http://schemas.microsoft.com/office/drawing/2014/main" id="{589FD96A-B8FB-CB35-38D4-62D27A0C7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ITEM </a:t>
            </a:r>
            <a:r>
              <a:rPr lang="en" sz="2800">
                <a:solidFill>
                  <a:schemeClr val="dk2"/>
                </a:solidFill>
              </a:rPr>
              <a:t>TABLE				</a:t>
            </a:r>
            <a:r>
              <a:rPr lang="en" altLang="ko-KR" sz="2800">
                <a:solidFill>
                  <a:schemeClr val="tx1"/>
                </a:solidFill>
              </a:rPr>
              <a:t>     </a:t>
            </a:r>
            <a:r>
              <a:rPr lang="en" altLang="ko-KR" sz="24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상품 관리</a:t>
            </a:r>
            <a:r>
              <a:rPr lang="en-US" altLang="ko-KR" sz="24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)</a:t>
            </a:r>
            <a:endParaRPr sz="2800">
              <a:solidFill>
                <a:schemeClr val="dk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16" name="그림 15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990B3414-38F2-7FC4-6198-A429285B2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967740"/>
            <a:ext cx="7560000" cy="38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1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62;p46">
            <a:extLst>
              <a:ext uri="{FF2B5EF4-FFF2-40B4-BE49-F238E27FC236}">
                <a16:creationId xmlns:a16="http://schemas.microsoft.com/office/drawing/2014/main" id="{0F33F18E-E587-44F5-A4DF-1B3DD3298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ITEM _ IMAGE </a:t>
            </a:r>
            <a:r>
              <a:rPr lang="en" sz="2800">
                <a:solidFill>
                  <a:schemeClr val="dk2"/>
                </a:solidFill>
              </a:rPr>
              <a:t>TABLE	    </a:t>
            </a:r>
            <a:r>
              <a:rPr lang="en" altLang="ko-KR" sz="24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상품 이미지 관리</a:t>
            </a:r>
            <a:r>
              <a:rPr lang="en-US" altLang="ko-KR" sz="24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)</a:t>
            </a:r>
            <a:endParaRPr sz="2800">
              <a:solidFill>
                <a:schemeClr val="dk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27" name="그림 2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83F33DC-298B-65EC-1FBA-0655AF69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964386"/>
            <a:ext cx="7560000" cy="38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2;p46">
            <a:extLst>
              <a:ext uri="{FF2B5EF4-FFF2-40B4-BE49-F238E27FC236}">
                <a16:creationId xmlns:a16="http://schemas.microsoft.com/office/drawing/2014/main" id="{09D4C1AB-C2D2-9BF5-71DD-E83E511CDF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507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MEMBER _ ITEM </a:t>
            </a:r>
            <a:r>
              <a:rPr lang="en" sz="2800">
                <a:solidFill>
                  <a:schemeClr val="dk2"/>
                </a:solidFill>
              </a:rPr>
              <a:t>TABLE	     </a:t>
            </a:r>
            <a:r>
              <a:rPr lang="en" altLang="ko-KR" sz="2400">
                <a:solidFill>
                  <a:schemeClr val="tx1"/>
                </a:solidFill>
              </a:rPr>
              <a:t>(</a:t>
            </a:r>
            <a:r>
              <a:rPr lang="ko-KR" altLang="en-US" sz="2400">
                <a:solidFill>
                  <a:schemeClr val="tx1"/>
                </a:solidFill>
              </a:rPr>
              <a:t>회원과 상품 연결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196E4D-49B7-77F1-81BC-38FB585C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1337765"/>
            <a:ext cx="7560000" cy="863888"/>
          </a:xfrm>
          <a:prstGeom prst="rect">
            <a:avLst/>
          </a:prstGeom>
        </p:spPr>
      </p:pic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C6274AB-C1EC-0107-7E96-51CAD4B56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0" y="3334205"/>
            <a:ext cx="7560000" cy="1044892"/>
          </a:xfrm>
          <a:prstGeom prst="rect">
            <a:avLst/>
          </a:prstGeom>
        </p:spPr>
      </p:pic>
      <p:sp>
        <p:nvSpPr>
          <p:cNvPr id="18" name="Google Shape;362;p46">
            <a:extLst>
              <a:ext uri="{FF2B5EF4-FFF2-40B4-BE49-F238E27FC236}">
                <a16:creationId xmlns:a16="http://schemas.microsoft.com/office/drawing/2014/main" id="{D7579A51-A0D9-36CA-23B1-5B5F04FB86FD}"/>
              </a:ext>
            </a:extLst>
          </p:cNvPr>
          <p:cNvSpPr txBox="1">
            <a:spLocks/>
          </p:cNvSpPr>
          <p:nvPr/>
        </p:nvSpPr>
        <p:spPr>
          <a:xfrm>
            <a:off x="720000" y="26205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xandria Black"/>
              <a:buNone/>
              <a:defRPr sz="3500" b="0" i="0" u="none" strike="noStrike" cap="none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800"/>
              <a:t>CART </a:t>
            </a:r>
            <a:r>
              <a:rPr lang="en-US" sz="2800">
                <a:solidFill>
                  <a:schemeClr val="dk2"/>
                </a:solidFill>
              </a:rPr>
              <a:t>TABLE		        </a:t>
            </a:r>
            <a:r>
              <a:rPr lang="en" altLang="ko-KR" sz="2400">
                <a:solidFill>
                  <a:schemeClr val="tx1"/>
                </a:solidFill>
              </a:rPr>
              <a:t>(</a:t>
            </a:r>
            <a:r>
              <a:rPr lang="ko-KR" altLang="en-US" sz="2400">
                <a:solidFill>
                  <a:schemeClr val="tx1"/>
                </a:solidFill>
              </a:rPr>
              <a:t>회원과 장바구니 연결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endParaRPr lang="en-US" sz="2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720000" y="7803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CART _ ITEM </a:t>
            </a:r>
            <a:r>
              <a:rPr lang="en" sz="2800">
                <a:solidFill>
                  <a:schemeClr val="dk2"/>
                </a:solidFill>
              </a:rPr>
              <a:t>TABLE	</a:t>
            </a:r>
            <a:r>
              <a:rPr lang="en" altLang="ko-KR" sz="2800">
                <a:solidFill>
                  <a:schemeClr val="tx1"/>
                </a:solidFill>
              </a:rPr>
              <a:t> </a:t>
            </a:r>
            <a:r>
              <a:rPr lang="en" altLang="ko-KR" sz="2400">
                <a:solidFill>
                  <a:schemeClr val="tx1"/>
                </a:solidFill>
              </a:rPr>
              <a:t>(</a:t>
            </a:r>
            <a:r>
              <a:rPr lang="ko-KR" altLang="en-US" sz="2400">
                <a:solidFill>
                  <a:schemeClr val="tx1"/>
                </a:solidFill>
              </a:rPr>
              <a:t>장바구니 상품 관리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7D3C6E0-5777-1EC9-0788-E7FDE1D6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1543706"/>
            <a:ext cx="7560000" cy="264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3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62;p46">
            <a:extLst>
              <a:ext uri="{FF2B5EF4-FFF2-40B4-BE49-F238E27FC236}">
                <a16:creationId xmlns:a16="http://schemas.microsoft.com/office/drawing/2014/main" id="{589FD96A-B8FB-CB35-38D4-62D27A0C7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ORDERS </a:t>
            </a:r>
            <a:r>
              <a:rPr lang="en" sz="2800">
                <a:solidFill>
                  <a:schemeClr val="dk2"/>
                </a:solidFill>
              </a:rPr>
              <a:t>TABLE</a:t>
            </a:r>
            <a:r>
              <a:rPr lang="en" altLang="ko-KR" sz="2800">
                <a:solidFill>
                  <a:schemeClr val="tx1"/>
                </a:solidFill>
              </a:rPr>
              <a:t> 			</a:t>
            </a:r>
            <a:r>
              <a:rPr lang="en" altLang="ko-KR" sz="2400">
                <a:solidFill>
                  <a:schemeClr val="tx1"/>
                </a:solidFill>
              </a:rPr>
              <a:t>(</a:t>
            </a:r>
            <a:r>
              <a:rPr lang="ko-KR" altLang="en-US" sz="2400">
                <a:solidFill>
                  <a:schemeClr val="tx1"/>
                </a:solidFill>
              </a:rPr>
              <a:t>구매이력 관리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02DFC-DA4C-066D-99FA-D09CACD3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967740"/>
            <a:ext cx="7560000" cy="38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1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62;p46">
            <a:extLst>
              <a:ext uri="{FF2B5EF4-FFF2-40B4-BE49-F238E27FC236}">
                <a16:creationId xmlns:a16="http://schemas.microsoft.com/office/drawing/2014/main" id="{0F33F18E-E587-44F5-A4DF-1B3DD3298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ORDERS _ ITEM </a:t>
            </a:r>
            <a:r>
              <a:rPr lang="en" sz="2800">
                <a:solidFill>
                  <a:schemeClr val="dk2"/>
                </a:solidFill>
              </a:rPr>
              <a:t>TABLE	</a:t>
            </a:r>
            <a:r>
              <a:rPr lang="en" altLang="ko-KR" sz="2800">
                <a:solidFill>
                  <a:schemeClr val="tx1"/>
                </a:solidFill>
              </a:rPr>
              <a:t> </a:t>
            </a:r>
            <a:r>
              <a:rPr lang="en" altLang="ko-KR" sz="2400">
                <a:solidFill>
                  <a:schemeClr val="tx1"/>
                </a:solidFill>
              </a:rPr>
              <a:t>(</a:t>
            </a:r>
            <a:r>
              <a:rPr lang="ko-KR" altLang="en-US" sz="2400">
                <a:solidFill>
                  <a:schemeClr val="tx1"/>
                </a:solidFill>
              </a:rPr>
              <a:t>구매이력 상품 관리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4" name="그림 3" descr="텍스트, 스크린샷, 번호, 달력이(가) 표시된 사진&#10;&#10;자동 생성된 설명">
            <a:extLst>
              <a:ext uri="{FF2B5EF4-FFF2-40B4-BE49-F238E27FC236}">
                <a16:creationId xmlns:a16="http://schemas.microsoft.com/office/drawing/2014/main" id="{7DD505F7-AD2C-0903-4A92-F6B7AE2C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964386"/>
            <a:ext cx="7560000" cy="38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3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2;p46">
            <a:extLst>
              <a:ext uri="{FF2B5EF4-FFF2-40B4-BE49-F238E27FC236}">
                <a16:creationId xmlns:a16="http://schemas.microsoft.com/office/drawing/2014/main" id="{9A161FD8-5FF4-0DE4-FD5E-4F95FD84FA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BOARD </a:t>
            </a:r>
            <a:r>
              <a:rPr lang="en" sz="2800">
                <a:solidFill>
                  <a:schemeClr val="dk2"/>
                </a:solidFill>
              </a:rPr>
              <a:t>TABLE			</a:t>
            </a:r>
            <a:r>
              <a:rPr lang="en" altLang="ko-KR" sz="2800">
                <a:solidFill>
                  <a:schemeClr val="tx1"/>
                </a:solidFill>
              </a:rPr>
              <a:t> 	  </a:t>
            </a:r>
            <a:r>
              <a:rPr lang="en" altLang="ko-KR" sz="2400">
                <a:solidFill>
                  <a:schemeClr val="tx1"/>
                </a:solidFill>
              </a:rPr>
              <a:t>(</a:t>
            </a:r>
            <a:r>
              <a:rPr lang="ko-KR" altLang="en-US" sz="2400">
                <a:solidFill>
                  <a:schemeClr val="tx1"/>
                </a:solidFill>
              </a:rPr>
              <a:t>게시판 관리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E338EB7-AF7F-60A2-8FF4-8B8268FF6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956497"/>
            <a:ext cx="7560000" cy="386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2;p46">
            <a:extLst>
              <a:ext uri="{FF2B5EF4-FFF2-40B4-BE49-F238E27FC236}">
                <a16:creationId xmlns:a16="http://schemas.microsoft.com/office/drawing/2014/main" id="{3ADCEA9B-D815-6C38-39EA-897CF1E87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COMMENT </a:t>
            </a:r>
            <a:r>
              <a:rPr lang="en" sz="2800">
                <a:solidFill>
                  <a:schemeClr val="dk2"/>
                </a:solidFill>
              </a:rPr>
              <a:t>TABLE	</a:t>
            </a:r>
            <a:r>
              <a:rPr lang="en" altLang="ko-KR" sz="2800">
                <a:solidFill>
                  <a:schemeClr val="tx1"/>
                </a:solidFill>
              </a:rPr>
              <a:t> 	    </a:t>
            </a:r>
            <a:r>
              <a:rPr lang="en" altLang="ko-KR" sz="2400">
                <a:solidFill>
                  <a:schemeClr val="tx1"/>
                </a:solidFill>
              </a:rPr>
              <a:t>(</a:t>
            </a:r>
            <a:r>
              <a:rPr lang="ko-KR" altLang="en-US" sz="2400">
                <a:solidFill>
                  <a:schemeClr val="tx1"/>
                </a:solidFill>
              </a:rPr>
              <a:t>게시판 댓글 관리</a:t>
            </a:r>
            <a:r>
              <a:rPr lang="en-US" altLang="ko-KR" sz="2400">
                <a:solidFill>
                  <a:schemeClr val="tx1"/>
                </a:solidFill>
              </a:rPr>
              <a:t>)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20" name="그림 1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0DA8CE9-E7C6-2B3B-5EEF-B5A05D6F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956497"/>
            <a:ext cx="7560000" cy="38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0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670E61-0FD8-424D-A9C5-51DCC4249E06}"/>
              </a:ext>
            </a:extLst>
          </p:cNvPr>
          <p:cNvGrpSpPr/>
          <p:nvPr/>
        </p:nvGrpSpPr>
        <p:grpSpPr>
          <a:xfrm>
            <a:off x="501229" y="869953"/>
            <a:ext cx="5400000" cy="3760342"/>
            <a:chOff x="690879" y="958004"/>
            <a:chExt cx="5400000" cy="37603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3A1EB1D-7D8E-4946-9678-FAE228623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645"/>
            <a:stretch/>
          </p:blipFill>
          <p:spPr>
            <a:xfrm>
              <a:off x="690879" y="3694322"/>
              <a:ext cx="5400000" cy="1024024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630768-B2C1-42D5-A5EB-9D114B81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879" y="958004"/>
              <a:ext cx="5400000" cy="2601998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메인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1. Header (</a:t>
              </a:r>
              <a:r>
                <a:rPr lang="en-US" altLang="ko-KR" sz="1400" dirty="0" err="1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GNB</a:t>
              </a:r>
              <a:r>
                <a:rPr lang="ko-KR" altLang="en-US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 영역</a:t>
              </a:r>
              <a:r>
                <a:rPr lang="en-US" altLang="ko-KR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)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메뉴</a:t>
              </a:r>
              <a:r>
                <a:rPr lang="en-US" altLang="ko-KR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, </a:t>
              </a:r>
              <a:r>
                <a:rPr lang="ko-KR" altLang="en-US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검색</a:t>
              </a:r>
              <a:r>
                <a:rPr lang="en-US" altLang="ko-KR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, </a:t>
              </a:r>
              <a:r>
                <a:rPr lang="ko-KR" altLang="en-US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로그인 영역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endParaRPr lang="ko-KR" altLang="en-US" sz="1400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2.</a:t>
              </a:r>
              <a:r>
                <a:rPr lang="ko-KR" altLang="en-US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</a:t>
              </a:r>
              <a:r>
                <a:rPr lang="en-US" altLang="ko-KR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Main (</a:t>
              </a:r>
              <a:r>
                <a:rPr lang="ko-KR" altLang="en-US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컨텐츠 영역</a:t>
              </a:r>
              <a:r>
                <a:rPr lang="en-US" altLang="ko-KR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)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추천 상품 리스트</a:t>
              </a:r>
              <a:r>
                <a:rPr lang="en-US" altLang="ko-KR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, </a:t>
              </a:r>
              <a:r>
                <a:rPr lang="ko-KR" altLang="en-US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운동 게시글 리스트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endParaRPr lang="ko-KR" altLang="en-US" sz="1400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3. Footer </a:t>
              </a:r>
              <a:r>
                <a:rPr lang="ko-KR" altLang="en-US" sz="1400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영역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27723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358987" y="754872"/>
            <a:ext cx="5669280" cy="572700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352213" y="392853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352213" y="1470873"/>
            <a:ext cx="5669280" cy="2802953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366589" y="4408146"/>
            <a:ext cx="5669280" cy="420670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352212" y="1442653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9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352211" y="4330001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3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0"/>
          <a:stretch/>
        </p:blipFill>
        <p:spPr>
          <a:xfrm>
            <a:off x="666749" y="2874372"/>
            <a:ext cx="5068957" cy="208856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t="16180" r="509" b="4783"/>
          <a:stretch/>
        </p:blipFill>
        <p:spPr>
          <a:xfrm>
            <a:off x="666750" y="869953"/>
            <a:ext cx="5068957" cy="195132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메인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1400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추천 상품 리스트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관리자가 추천 상품 </a:t>
              </a:r>
              <a:r>
                <a:rPr lang="ko-KR" altLang="en-US" sz="1400" dirty="0" err="1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체크시</a:t>
              </a:r>
              <a:r>
                <a:rPr lang="ko-KR" altLang="en-US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 메인 화면에 진열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ko-KR" altLang="en-US" sz="1400" dirty="0">
                <a:solidFill>
                  <a:schemeClr val="bg1"/>
                </a:solidFill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2. #</a:t>
              </a:r>
              <a:r>
                <a:rPr lang="ko-KR" altLang="en-US" sz="1400" dirty="0" err="1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오운완</a:t>
              </a:r>
              <a:r>
                <a:rPr lang="ko-KR" altLang="en-US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 게시물 리스트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유저가 게시물 </a:t>
              </a:r>
              <a:r>
                <a:rPr lang="ko-KR" altLang="en-US" sz="1400" dirty="0" err="1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등록시</a:t>
              </a:r>
              <a:r>
                <a:rPr lang="ko-KR" altLang="en-US" sz="1400" dirty="0">
                  <a:solidFill>
                    <a:schemeClr val="bg1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 최신순으로 메인 화면에 진열  </a:t>
              </a:r>
              <a:r>
                <a:rPr lang="ko-KR" altLang="en-US" sz="1400" dirty="0">
                  <a:solidFill>
                    <a:srgbClr val="FF0000"/>
                  </a:solidFill>
                  <a:latin typeface="태-조각TB" panose="02030603000101010101" pitchFamily="18" charset="-127"/>
                  <a:ea typeface="태-조각TB" panose="02030603000101010101" pitchFamily="18" charset="-127"/>
                </a:rPr>
                <a:t>배너</a:t>
              </a:r>
              <a:endParaRPr lang="ko-KR" altLang="en-US" sz="1400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27723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358987" y="754872"/>
            <a:ext cx="5669280" cy="2119500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289557" y="739735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352213" y="2899426"/>
            <a:ext cx="5669280" cy="2116604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289558" y="2899426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49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051" b="32051"/>
          <a:stretch/>
        </p:blipFill>
        <p:spPr>
          <a:xfrm>
            <a:off x="0" y="1"/>
            <a:ext cx="9144003" cy="2190901"/>
          </a:xfrm>
          <a:prstGeom prst="rect">
            <a:avLst/>
          </a:prstGeom>
        </p:spPr>
      </p:pic>
      <p:grpSp>
        <p:nvGrpSpPr>
          <p:cNvPr id="445" name="Google Shape;445;p53"/>
          <p:cNvGrpSpPr/>
          <p:nvPr/>
        </p:nvGrpSpPr>
        <p:grpSpPr>
          <a:xfrm rot="5400000">
            <a:off x="2343871" y="-1841515"/>
            <a:ext cx="4455244" cy="9144114"/>
            <a:chOff x="2618925" y="0"/>
            <a:chExt cx="2490000" cy="5143500"/>
          </a:xfrm>
        </p:grpSpPr>
        <p:sp>
          <p:nvSpPr>
            <p:cNvPr id="446" name="Google Shape;446;p53"/>
            <p:cNvSpPr/>
            <p:nvPr/>
          </p:nvSpPr>
          <p:spPr>
            <a:xfrm>
              <a:off x="2618925" y="0"/>
              <a:ext cx="124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8000">
                  <a:srgbClr val="191919"/>
                </a:gs>
                <a:gs pos="100000">
                  <a:srgbClr val="191919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3"/>
            <p:cNvSpPr/>
            <p:nvPr/>
          </p:nvSpPr>
          <p:spPr>
            <a:xfrm flipH="1">
              <a:off x="3863925" y="0"/>
              <a:ext cx="124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8000">
                  <a:srgbClr val="191919"/>
                </a:gs>
                <a:gs pos="100000">
                  <a:srgbClr val="191919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8" name="Google Shape;448;p53"/>
          <p:cNvSpPr txBox="1">
            <a:spLocks noGrp="1"/>
          </p:cNvSpPr>
          <p:nvPr>
            <p:ph type="title"/>
          </p:nvPr>
        </p:nvSpPr>
        <p:spPr>
          <a:xfrm>
            <a:off x="2238243" y="147767"/>
            <a:ext cx="4666500" cy="646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/>
                </a:solidFill>
              </a:rPr>
              <a:t>PROJECT</a:t>
            </a:r>
            <a:r>
              <a:rPr lang="en" sz="3600" dirty="0"/>
              <a:t> </a:t>
            </a:r>
            <a:r>
              <a:rPr lang="en" sz="3600" dirty="0">
                <a:solidFill>
                  <a:schemeClr val="tx1"/>
                </a:solidFill>
              </a:rPr>
              <a:t>OUTLINE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406494" y="1430065"/>
            <a:ext cx="617225" cy="64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lexandria"/>
            </a:endParaRPr>
          </a:p>
        </p:txBody>
      </p:sp>
      <p:sp>
        <p:nvSpPr>
          <p:cNvPr id="450" name="Google Shape;450;p53"/>
          <p:cNvSpPr/>
          <p:nvPr/>
        </p:nvSpPr>
        <p:spPr>
          <a:xfrm>
            <a:off x="499541" y="2212663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dk1"/>
              </a:solidFill>
              <a:latin typeface="Alexandri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AD099A-A941-1E52-BD08-E917425392FD}"/>
              </a:ext>
            </a:extLst>
          </p:cNvPr>
          <p:cNvSpPr/>
          <p:nvPr/>
        </p:nvSpPr>
        <p:spPr>
          <a:xfrm>
            <a:off x="2480693" y="798194"/>
            <a:ext cx="4287247" cy="41376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FD253-B0A8-888A-CBEF-47CF3000DD01}"/>
              </a:ext>
            </a:extLst>
          </p:cNvPr>
          <p:cNvSpPr txBox="1"/>
          <p:nvPr/>
        </p:nvSpPr>
        <p:spPr>
          <a:xfrm>
            <a:off x="2591161" y="604867"/>
            <a:ext cx="40663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01. </a:t>
            </a:r>
            <a:r>
              <a:rPr lang="ko-KR" altLang="en-US" sz="20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서비스 소개</a:t>
            </a:r>
            <a:endParaRPr lang="en-US" altLang="ko-KR" sz="20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1.1 </a:t>
            </a:r>
            <a:r>
              <a:rPr lang="ko-KR" altLang="en-US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기획의도</a:t>
            </a:r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1.2 </a:t>
            </a:r>
            <a:r>
              <a:rPr lang="ko-KR" altLang="en-US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프로젝트 구성 및 역할</a:t>
            </a:r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1.3 </a:t>
            </a:r>
            <a:r>
              <a:rPr lang="ko-KR" altLang="en-US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요구사항</a:t>
            </a:r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02. </a:t>
            </a:r>
            <a:r>
              <a:rPr lang="ko-KR" altLang="en-US" sz="20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프로젝트 개요</a:t>
            </a:r>
            <a:endParaRPr lang="en-US" altLang="ko-KR" sz="20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2.1 </a:t>
            </a:r>
            <a:r>
              <a:rPr lang="ko-KR" altLang="en-US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개발일정</a:t>
            </a:r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 2.2 </a:t>
            </a:r>
            <a:r>
              <a:rPr lang="ko-KR" altLang="en-US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개발 환경</a:t>
            </a:r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2.3 DB </a:t>
            </a:r>
            <a:r>
              <a:rPr lang="ko-KR" altLang="en-US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구성</a:t>
            </a:r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     2.4 TABLE </a:t>
            </a:r>
            <a:r>
              <a:rPr lang="ko-KR" altLang="en-US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명세</a:t>
            </a:r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03. </a:t>
            </a:r>
            <a:r>
              <a:rPr lang="ko-KR" altLang="en-US" sz="20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기술 상세</a:t>
            </a:r>
            <a:endParaRPr lang="en-US" altLang="ko-KR" sz="20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3.1 </a:t>
            </a:r>
            <a:r>
              <a:rPr lang="ko-KR" altLang="en-US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사용자 서비스 및 기능</a:t>
            </a:r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3.2 </a:t>
            </a:r>
            <a:r>
              <a:rPr lang="ko-KR" altLang="en-US" sz="12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관리자 서비스 및 기능</a:t>
            </a:r>
            <a:endParaRPr lang="en-US" altLang="ko-KR" sz="12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04. </a:t>
            </a:r>
            <a:r>
              <a:rPr lang="ko-KR" altLang="en-US" sz="20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시연 및 자체평가 </a:t>
            </a:r>
            <a:endParaRPr lang="en-US" altLang="ko-KR" sz="20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337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일반 로그인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2" y="912063"/>
            <a:ext cx="4859060" cy="2341346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타원 2"/>
          <p:cNvSpPr/>
          <p:nvPr/>
        </p:nvSpPr>
        <p:spPr>
          <a:xfrm>
            <a:off x="5004834" y="896473"/>
            <a:ext cx="278296" cy="26738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" idx="3"/>
          </p:cNvCxnSpPr>
          <p:nvPr/>
        </p:nvCxnSpPr>
        <p:spPr>
          <a:xfrm flipH="1">
            <a:off x="3571461" y="1124696"/>
            <a:ext cx="1474129" cy="5252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88" y="2464771"/>
            <a:ext cx="4878938" cy="235092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943753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소셜 로그인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8126" t="20840" r="36903" b="15179"/>
          <a:stretch/>
        </p:blipFill>
        <p:spPr>
          <a:xfrm>
            <a:off x="569445" y="1152938"/>
            <a:ext cx="2660772" cy="3285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6528" t="8461" r="36716" b="6308"/>
          <a:stretch/>
        </p:blipFill>
        <p:spPr>
          <a:xfrm>
            <a:off x="3455504" y="1152938"/>
            <a:ext cx="2140226" cy="3285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4528" t="9979" r="33512" b="10665"/>
          <a:stretch/>
        </p:blipFill>
        <p:spPr>
          <a:xfrm>
            <a:off x="5821017" y="1152938"/>
            <a:ext cx="2745673" cy="3285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87313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일반 회원가입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2" t="21408" r="36449" b="6557"/>
          <a:stretch/>
        </p:blipFill>
        <p:spPr>
          <a:xfrm>
            <a:off x="729083" y="1093304"/>
            <a:ext cx="2498035" cy="317389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36061" t="20216" r="36171" b="6818"/>
          <a:stretch/>
        </p:blipFill>
        <p:spPr>
          <a:xfrm>
            <a:off x="3564941" y="1093304"/>
            <a:ext cx="2506658" cy="317389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1" t="11483" r="36448" b="2345"/>
          <a:stretch/>
        </p:blipFill>
        <p:spPr>
          <a:xfrm>
            <a:off x="6475683" y="1093304"/>
            <a:ext cx="2088236" cy="317389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5" name="타원 14"/>
          <p:cNvSpPr/>
          <p:nvPr/>
        </p:nvSpPr>
        <p:spPr>
          <a:xfrm>
            <a:off x="4510941" y="3831829"/>
            <a:ext cx="614658" cy="37573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5" idx="7"/>
          </p:cNvCxnSpPr>
          <p:nvPr/>
        </p:nvCxnSpPr>
        <p:spPr>
          <a:xfrm flipV="1">
            <a:off x="5035584" y="2034209"/>
            <a:ext cx="1544120" cy="18526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12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3" y="1480501"/>
            <a:ext cx="5398332" cy="260119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본사 안내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ABOUT 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-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본사 위치 안내</a:t>
              </a:r>
              <a:endParaRPr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27723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25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1007165" y="1513631"/>
            <a:ext cx="318052" cy="195162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720000" y="1148438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009863" y="2989137"/>
            <a:ext cx="379111" cy="37573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99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56282" y="804457"/>
            <a:ext cx="5398660" cy="4181308"/>
            <a:chOff x="556282" y="791205"/>
            <a:chExt cx="5398660" cy="41813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57" b="14988"/>
            <a:stretch/>
          </p:blipFill>
          <p:spPr>
            <a:xfrm>
              <a:off x="556282" y="3004566"/>
              <a:ext cx="5398332" cy="1967947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05"/>
            <a:stretch/>
          </p:blipFill>
          <p:spPr>
            <a:xfrm>
              <a:off x="556282" y="791205"/>
              <a:ext cx="5398660" cy="2382692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상품 리스트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PRODUCT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관리자에서 등록된 전체 상품 진열</a:t>
              </a: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추천 상품 태그 표기</a:t>
              </a:r>
              <a:endParaRPr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27723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25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1346511" y="830198"/>
            <a:ext cx="318052" cy="195162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1032032" y="527173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19393" y="3173897"/>
            <a:ext cx="309807" cy="307049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7"/>
          </p:cNvCxnSpPr>
          <p:nvPr/>
        </p:nvCxnSpPr>
        <p:spPr>
          <a:xfrm flipV="1">
            <a:off x="4983830" y="2166730"/>
            <a:ext cx="1708518" cy="10521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570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0" y="849030"/>
            <a:ext cx="4481077" cy="215921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상품 상세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상품 상세</a:t>
              </a: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 – 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품절 상품</a:t>
              </a:r>
              <a:endParaRPr lang="en-US" altLang="ko-KR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ko-KR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상품 상세 </a:t>
              </a:r>
              <a:r>
                <a:rPr lang="en-US" altLang="ko-KR" dirty="0">
                  <a:latin typeface="굴림" panose="020B0600000101010101" pitchFamily="50" charset="-127"/>
                  <a:ea typeface="굴림" panose="020B0600000101010101" pitchFamily="50" charset="-127"/>
                </a:rPr>
                <a:t>– </a:t>
              </a:r>
              <a:r>
                <a:rPr lang="ko-KR" altLang="en-US" dirty="0">
                  <a:latin typeface="굴림" panose="020B0600000101010101" pitchFamily="50" charset="-127"/>
                  <a:ea typeface="굴림" panose="020B0600000101010101" pitchFamily="50" charset="-127"/>
                </a:rPr>
                <a:t>구매 가능 상품</a:t>
              </a:r>
              <a:endParaRPr lang="en-US" altLang="ko-KR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27723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36" y="2581839"/>
            <a:ext cx="4566983" cy="220060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352213" y="1239776"/>
            <a:ext cx="4908900" cy="1256367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840333" y="1101275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9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1208120" y="3000286"/>
            <a:ext cx="4908900" cy="1256367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1708351" y="2879702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71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8" y="909395"/>
            <a:ext cx="4487591" cy="216235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상품 상세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 </a:t>
            </a:r>
            <a:r>
              <a:rPr lang="en-US" altLang="ko-KR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-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주문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09461" y="1758816"/>
            <a:ext cx="788504" cy="1855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90459" y="2114768"/>
            <a:ext cx="787837" cy="231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1" t="504" r="37825" b="83705"/>
          <a:stretch/>
        </p:blipFill>
        <p:spPr>
          <a:xfrm>
            <a:off x="1550777" y="3700415"/>
            <a:ext cx="2133600" cy="69573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2928730" y="2354909"/>
            <a:ext cx="495153" cy="12828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31" y="2682440"/>
            <a:ext cx="4487591" cy="216235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38102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22BCD42E-746C-4719-BEB7-CF3617541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1" y="1066052"/>
            <a:ext cx="4979524" cy="239939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상품 상세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 </a:t>
            </a:r>
            <a:r>
              <a:rPr lang="en-US" altLang="ko-KR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-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장바구니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55568" y="2401070"/>
            <a:ext cx="787837" cy="231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3843405" y="1258957"/>
            <a:ext cx="2292352" cy="12579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03C9160A-9D9B-49F7-8E36-95D90CA993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44" r="37556" b="82696"/>
          <a:stretch/>
        </p:blipFill>
        <p:spPr>
          <a:xfrm>
            <a:off x="6229440" y="805717"/>
            <a:ext cx="2194560" cy="7624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70" y="2709853"/>
            <a:ext cx="4533218" cy="218433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3991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장바구니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8" y="938569"/>
            <a:ext cx="4364012" cy="210280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48" y="938569"/>
            <a:ext cx="4157741" cy="200341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74" y="2724668"/>
            <a:ext cx="4507635" cy="217201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6" t="53" r="37536" b="83404"/>
          <a:stretch/>
        </p:blipFill>
        <p:spPr>
          <a:xfrm>
            <a:off x="5989059" y="3446238"/>
            <a:ext cx="2199861" cy="7288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725672" y="4175108"/>
            <a:ext cx="787837" cy="2317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511548" y="3810673"/>
            <a:ext cx="2372417" cy="4803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7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상품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헤드 부분의 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PRODUCT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를 클릭하게 되면 상품 목록 게시판이 안내됩니다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헤드에서 상품 등록 버튼을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클릭하게되면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상품등록 페이지가 안내됩니다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</a:t>
              </a:r>
              <a:endParaRPr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14174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88DA3A-96AF-420C-A080-70D52FC60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8" y="774507"/>
            <a:ext cx="5400000" cy="2601999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1143550" y="391289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1143551" y="771175"/>
            <a:ext cx="367787" cy="254100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BC3603-FECF-4A51-8C50-1417493C0A99}"/>
              </a:ext>
            </a:extLst>
          </p:cNvPr>
          <p:cNvSpPr/>
          <p:nvPr/>
        </p:nvSpPr>
        <p:spPr>
          <a:xfrm>
            <a:off x="4054716" y="656660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B781177-0412-4BE2-868C-21BA2CBA0A0F}"/>
              </a:ext>
            </a:extLst>
          </p:cNvPr>
          <p:cNvSpPr/>
          <p:nvPr/>
        </p:nvSpPr>
        <p:spPr>
          <a:xfrm>
            <a:off x="4453830" y="765559"/>
            <a:ext cx="367787" cy="254100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7BC55-1F9D-4623-8713-F64B6C78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38" y="2274366"/>
            <a:ext cx="5400000" cy="2601999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8C84526-F170-4309-9E50-DC1D9E044522}"/>
              </a:ext>
            </a:extLst>
          </p:cNvPr>
          <p:cNvCxnSpPr>
            <a:stCxn id="16" idx="2"/>
            <a:endCxn id="5" idx="0"/>
          </p:cNvCxnSpPr>
          <p:nvPr/>
        </p:nvCxnSpPr>
        <p:spPr>
          <a:xfrm flipH="1">
            <a:off x="3075938" y="1019659"/>
            <a:ext cx="1561786" cy="1254707"/>
          </a:xfrm>
          <a:prstGeom prst="straightConnector1">
            <a:avLst/>
          </a:prstGeom>
          <a:ln w="28575">
            <a:solidFill>
              <a:srgbClr val="EF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6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41" r="27157"/>
          <a:stretch/>
        </p:blipFill>
        <p:spPr>
          <a:xfrm>
            <a:off x="0" y="0"/>
            <a:ext cx="3723899" cy="5143501"/>
          </a:xfrm>
          <a:prstGeom prst="rect">
            <a:avLst/>
          </a:prstGeom>
        </p:spPr>
      </p:pic>
      <p:grpSp>
        <p:nvGrpSpPr>
          <p:cNvPr id="300" name="Google Shape;300;p42"/>
          <p:cNvGrpSpPr/>
          <p:nvPr/>
        </p:nvGrpSpPr>
        <p:grpSpPr>
          <a:xfrm>
            <a:off x="1820610" y="-14460"/>
            <a:ext cx="7300248" cy="5157960"/>
            <a:chOff x="2618925" y="-14460"/>
            <a:chExt cx="2528224" cy="5157960"/>
          </a:xfrm>
        </p:grpSpPr>
        <p:sp>
          <p:nvSpPr>
            <p:cNvPr id="301" name="Google Shape;301;p42"/>
            <p:cNvSpPr/>
            <p:nvPr/>
          </p:nvSpPr>
          <p:spPr>
            <a:xfrm>
              <a:off x="2618925" y="0"/>
              <a:ext cx="124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8000">
                  <a:srgbClr val="191919"/>
                </a:gs>
                <a:gs pos="100000">
                  <a:srgbClr val="191919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 flipH="1">
              <a:off x="3902149" y="-14460"/>
              <a:ext cx="124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8000">
                  <a:srgbClr val="191919"/>
                </a:gs>
                <a:gs pos="100000">
                  <a:srgbClr val="191919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42"/>
          <p:cNvSpPr/>
          <p:nvPr/>
        </p:nvSpPr>
        <p:spPr>
          <a:xfrm flipH="1">
            <a:off x="7490269" y="4339325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>
              <a:ln>
                <a:noFill/>
              </a:ln>
              <a:solidFill>
                <a:schemeClr val="dk2"/>
              </a:solidFill>
              <a:latin typeface="Alexandria;900"/>
            </a:endParaRPr>
          </a:p>
        </p:txBody>
      </p:sp>
      <p:sp>
        <p:nvSpPr>
          <p:cNvPr id="306" name="Google Shape;306;p42"/>
          <p:cNvSpPr/>
          <p:nvPr/>
        </p:nvSpPr>
        <p:spPr>
          <a:xfrm flipH="1">
            <a:off x="2906653" y="306115"/>
            <a:ext cx="617225" cy="64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307" name="Google Shape;307;p42"/>
          <p:cNvSpPr/>
          <p:nvPr/>
        </p:nvSpPr>
        <p:spPr>
          <a:xfrm flipH="1">
            <a:off x="3685496" y="402913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  <p:sp>
        <p:nvSpPr>
          <p:cNvPr id="2" name="Google Shape;539;p61">
            <a:extLst>
              <a:ext uri="{FF2B5EF4-FFF2-40B4-BE49-F238E27FC236}">
                <a16:creationId xmlns:a16="http://schemas.microsoft.com/office/drawing/2014/main" id="{11527B52-DA9D-33A8-1D68-3074618758D0}"/>
              </a:ext>
            </a:extLst>
          </p:cNvPr>
          <p:cNvSpPr txBox="1">
            <a:spLocks/>
          </p:cNvSpPr>
          <p:nvPr/>
        </p:nvSpPr>
        <p:spPr>
          <a:xfrm>
            <a:off x="4702569" y="1673949"/>
            <a:ext cx="3888366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팀원 모두 의 공통 관심사인 운동을 중점으로 </a:t>
            </a: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ko-KR" altLang="en-US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헬스</a:t>
            </a: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'</a:t>
            </a:r>
            <a:r>
              <a:rPr lang="ko-KR" altLang="en-US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관련 쇼핑몰을 제작하기로 하였습니다</a:t>
            </a: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헬스 용품을 단순 판매하는 것 만이 아닌</a:t>
            </a: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＇#</a:t>
            </a:r>
            <a:r>
              <a:rPr lang="ko-KR" altLang="en-US" sz="1600" spc="2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오운완</a:t>
            </a: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이라는 컨셉으로 타 </a:t>
            </a: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SNS</a:t>
            </a:r>
            <a:r>
              <a:rPr lang="ko-KR" altLang="en-US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사이트를 벤치마킹하여 게시판을 제작</a:t>
            </a: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소통을 통한 방문자의 접근성을 더욱 높이려는 기획을 하였습니다</a:t>
            </a:r>
            <a:r>
              <a:rPr lang="en-US" altLang="ko-KR" sz="1600" spc="2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1600" spc="2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Google Shape;540;p61">
            <a:extLst>
              <a:ext uri="{FF2B5EF4-FFF2-40B4-BE49-F238E27FC236}">
                <a16:creationId xmlns:a16="http://schemas.microsoft.com/office/drawing/2014/main" id="{1EF07E55-9BD2-5A46-9602-DECBD50E5F51}"/>
              </a:ext>
            </a:extLst>
          </p:cNvPr>
          <p:cNvSpPr txBox="1">
            <a:spLocks/>
          </p:cNvSpPr>
          <p:nvPr/>
        </p:nvSpPr>
        <p:spPr>
          <a:xfrm>
            <a:off x="4809942" y="511163"/>
            <a:ext cx="3673621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xandria Black"/>
              <a:buNone/>
              <a:defRPr sz="3500" b="0" i="0" u="none" strike="noStrike" cap="none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4000">
                <a:solidFill>
                  <a:schemeClr val="dk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프로젝트</a:t>
            </a:r>
            <a:endParaRPr lang="en-US" altLang="ko-KR" sz="4000">
              <a:solidFill>
                <a:schemeClr val="dk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r>
              <a:rPr lang="en-US" altLang="ko-KR" sz="4000">
                <a:latin typeface="태-조각TB" panose="02030603000101010101" pitchFamily="18" charset="-127"/>
                <a:ea typeface="태-조각TB" panose="02030603000101010101" pitchFamily="18" charset="-127"/>
              </a:rPr>
              <a:t>	</a:t>
            </a:r>
            <a:r>
              <a:rPr lang="ko-KR" altLang="en-US" sz="4000">
                <a:latin typeface="태-조각TB" panose="02030603000101010101" pitchFamily="18" charset="-127"/>
                <a:ea typeface="태-조각TB" panose="02030603000101010101" pitchFamily="18" charset="-127"/>
              </a:rPr>
              <a:t>기획의도</a:t>
            </a:r>
            <a:endParaRPr lang="en-US" sz="4000">
              <a:solidFill>
                <a:schemeClr val="dk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20B688-B73D-4E48-8475-452C684F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07" y="1246927"/>
            <a:ext cx="5400000" cy="2119419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상품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상품 등록 전체 화면입니다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판매중과 품절 두가지로 분류 가능합니다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추천 상품을 체크하면 매인 화면에 상품이 나오도록 등록이 가능합니다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14174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D903C-44C2-41C4-AA02-BE3D7CDC9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716"/>
          <a:stretch/>
        </p:blipFill>
        <p:spPr>
          <a:xfrm>
            <a:off x="371007" y="3104603"/>
            <a:ext cx="5400000" cy="1353250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269F3C6-B52E-4021-8826-5A2D7CD4ADEE}"/>
              </a:ext>
            </a:extLst>
          </p:cNvPr>
          <p:cNvSpPr/>
          <p:nvPr/>
        </p:nvSpPr>
        <p:spPr>
          <a:xfrm>
            <a:off x="337654" y="881632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4D934DC-D54E-43D2-9405-14B4EFC76BB8}"/>
              </a:ext>
            </a:extLst>
          </p:cNvPr>
          <p:cNvSpPr/>
          <p:nvPr/>
        </p:nvSpPr>
        <p:spPr>
          <a:xfrm>
            <a:off x="4313471" y="1886046"/>
            <a:ext cx="454956" cy="254100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8046C64-72C1-4323-8BBE-4264F6A5300D}"/>
              </a:ext>
            </a:extLst>
          </p:cNvPr>
          <p:cNvSpPr/>
          <p:nvPr/>
        </p:nvSpPr>
        <p:spPr>
          <a:xfrm>
            <a:off x="1283859" y="1868885"/>
            <a:ext cx="721048" cy="254100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DD41A23-8847-4FCD-BA76-3F3FEA78355B}"/>
              </a:ext>
            </a:extLst>
          </p:cNvPr>
          <p:cNvSpPr/>
          <p:nvPr/>
        </p:nvSpPr>
        <p:spPr>
          <a:xfrm>
            <a:off x="1276596" y="1526105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5096281-0E8B-4A35-8E46-6A4F423AAA69}"/>
              </a:ext>
            </a:extLst>
          </p:cNvPr>
          <p:cNvSpPr/>
          <p:nvPr/>
        </p:nvSpPr>
        <p:spPr>
          <a:xfrm>
            <a:off x="4264363" y="1523166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3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328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상품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1.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상품 등록 완료 후 상품 목록에 들어간 모습입니다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14174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D98E9-AE2B-499C-9FC4-AF04E614E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14" y="1601471"/>
            <a:ext cx="5400000" cy="2601999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048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커뮤니티</a:t>
            </a:r>
            <a:r>
              <a:rPr lang="en-US" altLang="ko-KR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(</a:t>
            </a: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게시글</a:t>
            </a:r>
            <a:r>
              <a:rPr lang="en-US" altLang="ko-KR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)</a:t>
            </a: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헤드 부분의 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#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오운완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 및 지금 글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쓰러가기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!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를 클릭하게 되면 커뮤니티 게시판이 안내됩니다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커뮤니티 게시판에서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글작성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버튼을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클릭하게되면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운동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피드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작성 페이지가 안내됩니다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</a:t>
              </a:r>
              <a:endParaRPr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14174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1161657" y="405739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8" name="그림 7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88933D0E-69C7-AE7D-D7D1-9307D8FB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18" y="819399"/>
            <a:ext cx="5400000" cy="2334201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 descr="텍스트, 드레스, 스크린샷이(가) 표시된 사진&#10;&#10;자동 생성된 설명">
            <a:extLst>
              <a:ext uri="{FF2B5EF4-FFF2-40B4-BE49-F238E27FC236}">
                <a16:creationId xmlns:a16="http://schemas.microsoft.com/office/drawing/2014/main" id="{9025E577-3F01-B811-F264-0F0658FBB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18" y="3164203"/>
            <a:ext cx="5400000" cy="1727091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1345551" y="809313"/>
            <a:ext cx="280050" cy="254100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BC3603-FECF-4A51-8C50-1417493C0A99}"/>
              </a:ext>
            </a:extLst>
          </p:cNvPr>
          <p:cNvSpPr/>
          <p:nvPr/>
        </p:nvSpPr>
        <p:spPr>
          <a:xfrm>
            <a:off x="4118217" y="1185338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B781177-0412-4BE2-868C-21BA2CBA0A0F}"/>
              </a:ext>
            </a:extLst>
          </p:cNvPr>
          <p:cNvSpPr/>
          <p:nvPr/>
        </p:nvSpPr>
        <p:spPr>
          <a:xfrm>
            <a:off x="4166643" y="1534891"/>
            <a:ext cx="626822" cy="254100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968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운동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피드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작성 페이지에 오게 되면 제목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,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내용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,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이미지를 입력할 수 있게 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lvl="1"/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2.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피드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작성 완료버튼을</a:t>
              </a: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lvl="1"/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  클릭하게 되면 안내와 </a:t>
              </a: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lvl="2"/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  함께 게시글이 업로드 </a:t>
              </a: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lvl="2"/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  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14174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8" name="그림 7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06DDF818-E7F0-B75E-A3C0-6AF4FEDA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1" y="846904"/>
            <a:ext cx="5400000" cy="2414696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521548" y="1306999"/>
            <a:ext cx="4961005" cy="1578441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18FF00-8C47-AAC0-55CA-64D62BBD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50" y="3430866"/>
            <a:ext cx="5400000" cy="1070526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Google Shape;567;p64">
            <a:extLst>
              <a:ext uri="{FF2B5EF4-FFF2-40B4-BE49-F238E27FC236}">
                <a16:creationId xmlns:a16="http://schemas.microsoft.com/office/drawing/2014/main" id="{D06D5D74-5A2A-5DEB-6B1E-4A4A38453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커뮤니티</a:t>
            </a:r>
            <a:r>
              <a:rPr lang="en-US" altLang="ko-KR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(</a:t>
            </a: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게시글</a:t>
            </a:r>
            <a:r>
              <a:rPr lang="en-US" altLang="ko-KR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)</a:t>
            </a: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작성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720000" y="937899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E6ED4C9-6308-40F3-95D4-278DD453218E}"/>
              </a:ext>
            </a:extLst>
          </p:cNvPr>
          <p:cNvSpPr/>
          <p:nvPr/>
        </p:nvSpPr>
        <p:spPr>
          <a:xfrm>
            <a:off x="2600500" y="2898988"/>
            <a:ext cx="803100" cy="202944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DFBCFCE-62A1-481A-807C-F0A9DC71F265}"/>
              </a:ext>
            </a:extLst>
          </p:cNvPr>
          <p:cNvSpPr/>
          <p:nvPr/>
        </p:nvSpPr>
        <p:spPr>
          <a:xfrm>
            <a:off x="2201386" y="2918820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034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사이트, 소프트웨어이(가) 표시된 사진&#10;&#10;자동 생성된 설명">
            <a:extLst>
              <a:ext uri="{FF2B5EF4-FFF2-40B4-BE49-F238E27FC236}">
                <a16:creationId xmlns:a16="http://schemas.microsoft.com/office/drawing/2014/main" id="{A07EF4E9-7364-37C1-1425-5E4A7A29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13" y="864536"/>
            <a:ext cx="5400000" cy="3203464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업로드 된 게시글이 추가가 된 모습입니다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 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등록된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게시글들의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이미지를 클릭하면 해당 게시글의 상세페이지로 이동됩니다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  <a:endParaRPr 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14174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6" name="Google Shape;567;p64">
            <a:extLst>
              <a:ext uri="{FF2B5EF4-FFF2-40B4-BE49-F238E27FC236}">
                <a16:creationId xmlns:a16="http://schemas.microsoft.com/office/drawing/2014/main" id="{87E71C6B-1721-754D-63B3-FF211E899D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커뮤니티</a:t>
            </a:r>
            <a:r>
              <a:rPr lang="en-US" altLang="ko-KR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(</a:t>
            </a: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게시글</a:t>
            </a:r>
            <a:r>
              <a:rPr lang="en-US" altLang="ko-KR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)</a:t>
            </a: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3423573" y="1872108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35C7C5-9D9F-42BE-A5CC-9C56667324C8}"/>
              </a:ext>
            </a:extLst>
          </p:cNvPr>
          <p:cNvSpPr/>
          <p:nvPr/>
        </p:nvSpPr>
        <p:spPr>
          <a:xfrm>
            <a:off x="1903308" y="1891936"/>
            <a:ext cx="1496905" cy="1921451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94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게시글 상세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1.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게시글의 상세 페이지입니다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해당 페이지에서 댓글과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대댓글을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작성할 수 있으며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,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삭제와 수정이 가능합니다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  <a:endParaRPr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14174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3" name="그림 2" descr="스크린샷, 텍스트, 멀티미디어 소프트웨어, 사람이(가) 표시된 사진&#10;&#10;자동 생성된 설명">
            <a:extLst>
              <a:ext uri="{FF2B5EF4-FFF2-40B4-BE49-F238E27FC236}">
                <a16:creationId xmlns:a16="http://schemas.microsoft.com/office/drawing/2014/main" id="{E0D7EA19-894C-43F4-7DD9-2A4F0F106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7" y="754872"/>
            <a:ext cx="5400000" cy="2601999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5" name="그림 4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3FA0C23E-7B73-3DBC-E9D5-7F6F59677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87" y="3504239"/>
            <a:ext cx="5400000" cy="1193056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1034242" y="3538509"/>
            <a:ext cx="4183200" cy="520561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A5728D-D2E4-1F5F-7D82-F1C08B58B72B}"/>
              </a:ext>
            </a:extLst>
          </p:cNvPr>
          <p:cNvSpPr/>
          <p:nvPr/>
        </p:nvSpPr>
        <p:spPr>
          <a:xfrm>
            <a:off x="5217442" y="4093339"/>
            <a:ext cx="541545" cy="528495"/>
          </a:xfrm>
          <a:prstGeom prst="round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955039" y="3144324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359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게시글 상세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게시글의 상세 페이지입니다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해당 페이지에서 댓글과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대댓글을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작성할 수 있으며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, 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게시글 삭제와 수정이 가능합니다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댓글 밑에 말풍선 모양을 클릭하면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대댓글을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작성할 수 있게 됩니다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  <a:endParaRPr 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14174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4" name="그림 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B5867310-1688-0650-AC69-8DD33D86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0" y="869953"/>
            <a:ext cx="5400000" cy="178684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F924B66-1ABE-418F-BED8-DD9795002B01}"/>
              </a:ext>
            </a:extLst>
          </p:cNvPr>
          <p:cNvSpPr/>
          <p:nvPr/>
        </p:nvSpPr>
        <p:spPr>
          <a:xfrm>
            <a:off x="1162180" y="967217"/>
            <a:ext cx="4209020" cy="1055983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라인, 폰트, 스크린샷이(가) 표시된 사진">
            <a:extLst>
              <a:ext uri="{FF2B5EF4-FFF2-40B4-BE49-F238E27FC236}">
                <a16:creationId xmlns:a16="http://schemas.microsoft.com/office/drawing/2014/main" id="{B5474ADF-0CF7-A101-7437-F9C31AC04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80" y="2877057"/>
            <a:ext cx="5400000" cy="178684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A5728D-D2E4-1F5F-7D82-F1C08B58B72B}"/>
              </a:ext>
            </a:extLst>
          </p:cNvPr>
          <p:cNvSpPr/>
          <p:nvPr/>
        </p:nvSpPr>
        <p:spPr>
          <a:xfrm>
            <a:off x="1415595" y="3574656"/>
            <a:ext cx="826378" cy="391647"/>
          </a:xfrm>
          <a:prstGeom prst="roundRect">
            <a:avLst/>
          </a:prstGeom>
          <a:noFill/>
          <a:ln w="28575">
            <a:solidFill>
              <a:srgbClr val="EF40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F19A8C-9505-4BEA-9C8E-3BD6719D60E8}"/>
              </a:ext>
            </a:extLst>
          </p:cNvPr>
          <p:cNvSpPr/>
          <p:nvPr/>
        </p:nvSpPr>
        <p:spPr>
          <a:xfrm>
            <a:off x="1162180" y="566792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1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95B7C7-80CC-4E57-A832-075E55F206B2}"/>
              </a:ext>
            </a:extLst>
          </p:cNvPr>
          <p:cNvSpPr/>
          <p:nvPr/>
        </p:nvSpPr>
        <p:spPr>
          <a:xfrm>
            <a:off x="1131499" y="3231876"/>
            <a:ext cx="367787" cy="342780"/>
          </a:xfrm>
          <a:prstGeom prst="roundRect">
            <a:avLst/>
          </a:prstGeom>
          <a:solidFill>
            <a:srgbClr val="EF4040"/>
          </a:solidFill>
          <a:ln>
            <a:solidFill>
              <a:srgbClr val="E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2</a:t>
            </a:r>
            <a:endParaRPr lang="ko-KR" altLang="en-US" sz="18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501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7;p64">
            <a:extLst>
              <a:ext uri="{FF2B5EF4-FFF2-40B4-BE49-F238E27FC236}">
                <a16:creationId xmlns:a16="http://schemas.microsoft.com/office/drawing/2014/main" id="{0C80245B-9579-48F7-A915-2C6C1AA28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049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게시글 상세 </a:t>
            </a:r>
            <a:r>
              <a:rPr lang="ko-KR" altLang="en-US" sz="2800" dirty="0">
                <a:solidFill>
                  <a:schemeClr val="bg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화면</a:t>
            </a:r>
            <a:endParaRPr sz="2800" dirty="0">
              <a:solidFill>
                <a:schemeClr val="bg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67A5C-0793-481D-9CA9-3444FD3DEA25}"/>
              </a:ext>
            </a:extLst>
          </p:cNvPr>
          <p:cNvGrpSpPr/>
          <p:nvPr/>
        </p:nvGrpSpPr>
        <p:grpSpPr>
          <a:xfrm>
            <a:off x="6269421" y="869953"/>
            <a:ext cx="2353031" cy="3760342"/>
            <a:chOff x="6269421" y="869953"/>
            <a:chExt cx="2353031" cy="3760342"/>
          </a:xfrm>
        </p:grpSpPr>
        <p:sp>
          <p:nvSpPr>
            <p:cNvPr id="17" name="Google Shape;553;p62">
              <a:extLst>
                <a:ext uri="{FF2B5EF4-FFF2-40B4-BE49-F238E27FC236}">
                  <a16:creationId xmlns:a16="http://schemas.microsoft.com/office/drawing/2014/main" id="{4A8AACDA-4569-44E1-8AF3-650FE8D521A8}"/>
                </a:ext>
              </a:extLst>
            </p:cNvPr>
            <p:cNvSpPr/>
            <p:nvPr/>
          </p:nvSpPr>
          <p:spPr>
            <a:xfrm>
              <a:off x="6269421" y="869953"/>
              <a:ext cx="2353031" cy="3760342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3;p62">
              <a:extLst>
                <a:ext uri="{FF2B5EF4-FFF2-40B4-BE49-F238E27FC236}">
                  <a16:creationId xmlns:a16="http://schemas.microsoft.com/office/drawing/2014/main" id="{71681FAC-E2FC-4230-A0E7-CC1FE94CD594}"/>
                </a:ext>
              </a:extLst>
            </p:cNvPr>
            <p:cNvSpPr/>
            <p:nvPr/>
          </p:nvSpPr>
          <p:spPr>
            <a:xfrm>
              <a:off x="6332074" y="998856"/>
              <a:ext cx="2227723" cy="35025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댓글에 </a:t>
              </a:r>
              <a:r>
                <a:rPr lang="ko-KR" altLang="en-US" dirty="0" err="1">
                  <a:latin typeface="태-조각TB" panose="02030603000101010101" pitchFamily="18" charset="-127"/>
                  <a:ea typeface="태-조각TB" panose="02030603000101010101" pitchFamily="18" charset="-127"/>
                </a:rPr>
                <a:t>대댓글을</a:t>
              </a:r>
              <a:r>
                <a:rPr lang="ko-KR" altLang="en-US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 작성 한 화면입니다</a:t>
              </a:r>
              <a:r>
                <a:rPr lang="en-US" altLang="ko-KR" dirty="0">
                  <a:latin typeface="태-조각TB" panose="02030603000101010101" pitchFamily="18" charset="-127"/>
                  <a:ea typeface="태-조각TB" panose="02030603000101010101" pitchFamily="18" charset="-127"/>
                </a:rPr>
                <a:t>.</a:t>
              </a:r>
              <a:endParaRPr lang="en-US"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dirty="0">
                <a:latin typeface="태-조각TB" panose="02030603000101010101" pitchFamily="18" charset="-127"/>
                <a:ea typeface="태-조각TB" panose="02030603000101010101" pitchFamily="18" charset="-127"/>
              </a:endParaRPr>
            </a:p>
          </p:txBody>
        </p:sp>
      </p:grpSp>
      <p:sp>
        <p:nvSpPr>
          <p:cNvPr id="22" name="Google Shape;553;p62">
            <a:extLst>
              <a:ext uri="{FF2B5EF4-FFF2-40B4-BE49-F238E27FC236}">
                <a16:creationId xmlns:a16="http://schemas.microsoft.com/office/drawing/2014/main" id="{849C33DE-9842-4097-8A44-96BC5A1C2343}"/>
              </a:ext>
            </a:extLst>
          </p:cNvPr>
          <p:cNvSpPr/>
          <p:nvPr/>
        </p:nvSpPr>
        <p:spPr>
          <a:xfrm>
            <a:off x="6332074" y="937899"/>
            <a:ext cx="2214174" cy="281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태-조각TB" panose="02030603000101010101" pitchFamily="18" charset="-127"/>
                <a:ea typeface="태-조각TB" panose="02030603000101010101" pitchFamily="18" charset="-127"/>
              </a:rPr>
              <a:t>세부 설명</a:t>
            </a:r>
            <a:endParaRPr dirty="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3" name="그림 2" descr="텍스트, 라인, 스크린샷이(가) 표시된 사진&#10;&#10;자동 생성된 설명">
            <a:extLst>
              <a:ext uri="{FF2B5EF4-FFF2-40B4-BE49-F238E27FC236}">
                <a16:creationId xmlns:a16="http://schemas.microsoft.com/office/drawing/2014/main" id="{C8F65542-D415-5783-28D7-DA6E7A45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0" y="792982"/>
            <a:ext cx="5400000" cy="1805301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F25B739D-41FA-A38E-2106-458327B65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59" y="2750123"/>
            <a:ext cx="5400000" cy="1805301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52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265" t="24362" r="12406" b="3560"/>
          <a:stretch/>
        </p:blipFill>
        <p:spPr>
          <a:xfrm>
            <a:off x="0" y="0"/>
            <a:ext cx="3778251" cy="5143501"/>
          </a:xfrm>
          <a:prstGeom prst="rect">
            <a:avLst/>
          </a:prstGeom>
        </p:spPr>
      </p:pic>
      <p:grpSp>
        <p:nvGrpSpPr>
          <p:cNvPr id="335" name="Google Shape;335;p44"/>
          <p:cNvGrpSpPr/>
          <p:nvPr/>
        </p:nvGrpSpPr>
        <p:grpSpPr>
          <a:xfrm>
            <a:off x="3110643" y="-58457"/>
            <a:ext cx="2509920" cy="5143500"/>
            <a:chOff x="2618925" y="0"/>
            <a:chExt cx="2490000" cy="5143500"/>
          </a:xfrm>
        </p:grpSpPr>
        <p:sp>
          <p:nvSpPr>
            <p:cNvPr id="336" name="Google Shape;336;p44"/>
            <p:cNvSpPr/>
            <p:nvPr/>
          </p:nvSpPr>
          <p:spPr>
            <a:xfrm>
              <a:off x="2618925" y="0"/>
              <a:ext cx="124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8000">
                  <a:srgbClr val="191919"/>
                </a:gs>
                <a:gs pos="100000">
                  <a:srgbClr val="191919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 flipH="1">
              <a:off x="3863925" y="0"/>
              <a:ext cx="1245000" cy="5143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8000">
                  <a:srgbClr val="191919"/>
                </a:gs>
                <a:gs pos="100000">
                  <a:srgbClr val="191919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44"/>
          <p:cNvSpPr txBox="1">
            <a:spLocks noGrp="1"/>
          </p:cNvSpPr>
          <p:nvPr>
            <p:ph type="subTitle" idx="1"/>
          </p:nvPr>
        </p:nvSpPr>
        <p:spPr>
          <a:xfrm>
            <a:off x="3288678" y="854586"/>
            <a:ext cx="5735295" cy="41686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잘한 부분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목표로 정했던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“#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오운완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컨셉이 전체적인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프론트엔드와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백엔드부분에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나름 잘 구성되어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MZ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느낌이 물씬 풍기는 웹쇼핑몰이 제작되어 뿌듯했습니다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아쉬운 부분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사소하게 지나칠 수 있는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디테일적인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기능을 구현하지 못해서 아쉬웠습니다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프로젝트를 수행하면서 느낀 점이나 경험한 성과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수행하면서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boot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대한 계층 구조의 이해가 더 깊어지는 시간이었으며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기본적인 스킬들이 더 탄탄해지게 된 것 같아 뜻 깊은 프로젝트였으며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협업에 있어서 팀원들간 소통이 정말 중요하다는 것을 깨닫게 되었습니다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3215443" y="81664"/>
            <a:ext cx="2713114" cy="800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자체 평가</a:t>
            </a:r>
            <a:endParaRPr sz="4000" dirty="0">
              <a:solidFill>
                <a:schemeClr val="dk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7462876" y="4253600"/>
            <a:ext cx="1227851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dk2"/>
              </a:solidFill>
              <a:latin typeface="Alexandria;900"/>
            </a:endParaRPr>
          </a:p>
        </p:txBody>
      </p:sp>
      <p:sp>
        <p:nvSpPr>
          <p:cNvPr id="341" name="Google Shape;341;p44"/>
          <p:cNvSpPr/>
          <p:nvPr/>
        </p:nvSpPr>
        <p:spPr>
          <a:xfrm>
            <a:off x="7459576" y="120237"/>
            <a:ext cx="617225" cy="64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exandria"/>
              </a:rPr>
              <a:t>*</a:t>
            </a:r>
          </a:p>
        </p:txBody>
      </p:sp>
      <p:sp>
        <p:nvSpPr>
          <p:cNvPr id="342" name="Google Shape;342;p44"/>
          <p:cNvSpPr/>
          <p:nvPr/>
        </p:nvSpPr>
        <p:spPr>
          <a:xfrm>
            <a:off x="8303165" y="496947"/>
            <a:ext cx="431147" cy="448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1"/>
                </a:solidFill>
                <a:latin typeface="Alexandria"/>
              </a:rPr>
              <a:t>*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0"/>
          <p:cNvSpPr txBox="1">
            <a:spLocks noGrp="1"/>
          </p:cNvSpPr>
          <p:nvPr>
            <p:ph type="title"/>
          </p:nvPr>
        </p:nvSpPr>
        <p:spPr>
          <a:xfrm>
            <a:off x="2760000" y="3955500"/>
            <a:ext cx="3624000" cy="6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시연 영상</a:t>
            </a:r>
            <a:endParaRPr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6"/>
          <p:cNvSpPr txBox="1">
            <a:spLocks noGrp="1"/>
          </p:cNvSpPr>
          <p:nvPr>
            <p:ph type="title"/>
          </p:nvPr>
        </p:nvSpPr>
        <p:spPr>
          <a:xfrm>
            <a:off x="720000" y="467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chemeClr val="dk2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프로젝트 </a:t>
            </a:r>
            <a:r>
              <a:rPr lang="ko-KR" altLang="en-US" sz="4000">
                <a:latin typeface="태-조각TB" panose="02030603000101010101" pitchFamily="18" charset="-127"/>
                <a:ea typeface="태-조각TB" panose="02030603000101010101" pitchFamily="18" charset="-127"/>
              </a:rPr>
              <a:t>구성 및 역할</a:t>
            </a:r>
            <a:endParaRPr sz="4000">
              <a:solidFill>
                <a:schemeClr val="dk2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658" name="Google Shape;658;p66"/>
          <p:cNvSpPr txBox="1">
            <a:spLocks noGrp="1"/>
          </p:cNvSpPr>
          <p:nvPr>
            <p:ph type="subTitle" idx="4294967295"/>
          </p:nvPr>
        </p:nvSpPr>
        <p:spPr>
          <a:xfrm>
            <a:off x="1449752" y="3164596"/>
            <a:ext cx="1980000" cy="996033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latin typeface="태-조각TB" panose="02030603000101010101" pitchFamily="18" charset="-127"/>
                <a:ea typeface="태-조각TB" panose="02030603000101010101" pitchFamily="18" charset="-127"/>
              </a:rPr>
              <a:t>일반회원 </a:t>
            </a:r>
            <a:r>
              <a:rPr lang="ko-KR" altLang="en-US" sz="1500" err="1">
                <a:latin typeface="태-조각TB" panose="02030603000101010101" pitchFamily="18" charset="-127"/>
                <a:ea typeface="태-조각TB" panose="02030603000101010101" pitchFamily="18" charset="-127"/>
              </a:rPr>
              <a:t>잋</a:t>
            </a:r>
            <a:r>
              <a:rPr lang="ko-KR" altLang="en-US" sz="1500">
                <a:latin typeface="태-조각TB" panose="02030603000101010101" pitchFamily="18" charset="-127"/>
                <a:ea typeface="태-조각TB" panose="02030603000101010101" pitchFamily="18" charset="-127"/>
              </a:rPr>
              <a:t> 소셜 로그인 관련 기능 구현</a:t>
            </a:r>
            <a:endParaRPr lang="en-US" altLang="ko-KR" sz="1500"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latin typeface="태-조각TB" panose="02030603000101010101" pitchFamily="18" charset="-127"/>
                <a:ea typeface="태-조각TB" panose="02030603000101010101" pitchFamily="18" charset="-127"/>
              </a:rPr>
              <a:t>장바구니 기능 담당</a:t>
            </a:r>
          </a:p>
        </p:txBody>
      </p:sp>
      <p:sp>
        <p:nvSpPr>
          <p:cNvPr id="664" name="Google Shape;664;p66"/>
          <p:cNvSpPr txBox="1">
            <a:spLocks noGrp="1"/>
          </p:cNvSpPr>
          <p:nvPr>
            <p:ph type="subTitle" idx="4294967295"/>
          </p:nvPr>
        </p:nvSpPr>
        <p:spPr>
          <a:xfrm>
            <a:off x="3518382" y="2656006"/>
            <a:ext cx="1980000" cy="996033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latin typeface="태-조각TB" panose="02030603000101010101" pitchFamily="18" charset="-127"/>
                <a:ea typeface="태-조각TB" panose="02030603000101010101" pitchFamily="18" charset="-127"/>
              </a:rPr>
              <a:t>홈페이지 구성 및 상품 관련 기능 구현</a:t>
            </a:r>
            <a:r>
              <a:rPr lang="en-US" altLang="ko-KR" sz="1500">
                <a:latin typeface="태-조각TB" panose="02030603000101010101" pitchFamily="18" charset="-127"/>
                <a:ea typeface="태-조각TB" panose="02030603000101010101" pitchFamily="18" charset="-127"/>
              </a:rPr>
              <a:t> </a:t>
            </a:r>
            <a:r>
              <a:rPr lang="ko-KR" altLang="en-US" sz="1500">
                <a:latin typeface="태-조각TB" panose="02030603000101010101" pitchFamily="18" charset="-127"/>
                <a:ea typeface="태-조각TB" panose="02030603000101010101" pitchFamily="18" charset="-127"/>
              </a:rPr>
              <a:t>아이템 관련 기능 담당</a:t>
            </a:r>
          </a:p>
        </p:txBody>
      </p:sp>
      <p:sp>
        <p:nvSpPr>
          <p:cNvPr id="665" name="Google Shape;665;p66"/>
          <p:cNvSpPr txBox="1">
            <a:spLocks noGrp="1"/>
          </p:cNvSpPr>
          <p:nvPr>
            <p:ph type="title" idx="4294967295"/>
          </p:nvPr>
        </p:nvSpPr>
        <p:spPr>
          <a:xfrm>
            <a:off x="3749907" y="1740902"/>
            <a:ext cx="1620000" cy="54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spc="300" err="1">
                <a:latin typeface="태-조각TB" panose="02030603000101010101" pitchFamily="18" charset="-127"/>
                <a:ea typeface="태-조각TB" panose="02030603000101010101" pitchFamily="18" charset="-127"/>
              </a:rPr>
              <a:t>김교영</a:t>
            </a:r>
            <a:endParaRPr sz="2500" spc="30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666" name="Google Shape;666;p66"/>
          <p:cNvSpPr txBox="1">
            <a:spLocks noGrp="1"/>
          </p:cNvSpPr>
          <p:nvPr>
            <p:ph type="title" idx="4294967295"/>
          </p:nvPr>
        </p:nvSpPr>
        <p:spPr>
          <a:xfrm>
            <a:off x="1629752" y="2271527"/>
            <a:ext cx="1620000" cy="54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spc="300">
                <a:latin typeface="태-조각TB" panose="02030603000101010101" pitchFamily="18" charset="-127"/>
                <a:ea typeface="태-조각TB" panose="02030603000101010101" pitchFamily="18" charset="-127"/>
              </a:rPr>
              <a:t>이태경</a:t>
            </a:r>
            <a:endParaRPr sz="2500" spc="30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668" name="Google Shape;668;p66"/>
          <p:cNvSpPr txBox="1">
            <a:spLocks noGrp="1"/>
          </p:cNvSpPr>
          <p:nvPr>
            <p:ph type="title" idx="4294967295"/>
          </p:nvPr>
        </p:nvSpPr>
        <p:spPr>
          <a:xfrm>
            <a:off x="5767012" y="2271527"/>
            <a:ext cx="1620000" cy="540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spc="300">
                <a:latin typeface="태-조각TB" panose="02030603000101010101" pitchFamily="18" charset="-127"/>
                <a:ea typeface="태-조각TB" panose="02030603000101010101" pitchFamily="18" charset="-127"/>
              </a:rPr>
              <a:t>박인호</a:t>
            </a:r>
            <a:endParaRPr sz="2500" spc="300"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sp>
        <p:nvSpPr>
          <p:cNvPr id="11" name="Google Shape;658;p66">
            <a:extLst>
              <a:ext uri="{FF2B5EF4-FFF2-40B4-BE49-F238E27FC236}">
                <a16:creationId xmlns:a16="http://schemas.microsoft.com/office/drawing/2014/main" id="{442A97A4-402A-446E-0668-764DF24E5600}"/>
              </a:ext>
            </a:extLst>
          </p:cNvPr>
          <p:cNvSpPr txBox="1">
            <a:spLocks/>
          </p:cNvSpPr>
          <p:nvPr/>
        </p:nvSpPr>
        <p:spPr>
          <a:xfrm>
            <a:off x="5587012" y="3164596"/>
            <a:ext cx="1980000" cy="7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eebo"/>
              <a:buChar char="■"/>
              <a:defRPr sz="14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latin typeface="태-조각TB" panose="02030603000101010101" pitchFamily="18" charset="-127"/>
                <a:ea typeface="태-조각TB" panose="02030603000101010101" pitchFamily="18" charset="-127"/>
              </a:rPr>
              <a:t>게시판 및 댓글</a:t>
            </a:r>
            <a:r>
              <a:rPr lang="en-US" altLang="ko-KR" sz="1500">
                <a:latin typeface="태-조각TB" panose="02030603000101010101" pitchFamily="18" charset="-127"/>
                <a:ea typeface="태-조각TB" panose="02030603000101010101" pitchFamily="18" charset="-127"/>
              </a:rPr>
              <a:t>,</a:t>
            </a:r>
            <a:r>
              <a:rPr lang="ko-KR" altLang="en-US" sz="1500">
                <a:latin typeface="태-조각TB" panose="02030603000101010101" pitchFamily="18" charset="-127"/>
                <a:ea typeface="태-조각TB" panose="02030603000101010101" pitchFamily="18" charset="-127"/>
              </a:rPr>
              <a:t> </a:t>
            </a:r>
            <a:r>
              <a:rPr lang="ko-KR" altLang="en-US" sz="1500" err="1">
                <a:latin typeface="태-조각TB" panose="02030603000101010101" pitchFamily="18" charset="-127"/>
                <a:ea typeface="태-조각TB" panose="02030603000101010101" pitchFamily="18" charset="-127"/>
              </a:rPr>
              <a:t>대댓글</a:t>
            </a:r>
            <a:r>
              <a:rPr lang="ko-KR" altLang="en-US" sz="1500">
                <a:latin typeface="태-조각TB" panose="02030603000101010101" pitchFamily="18" charset="-127"/>
                <a:ea typeface="태-조각TB" panose="02030603000101010101" pitchFamily="18" charset="-127"/>
              </a:rPr>
              <a:t> 구현</a:t>
            </a:r>
            <a:endParaRPr lang="en-US" altLang="ko-KR" sz="1500">
              <a:latin typeface="태-조각TB" panose="02030603000101010101" pitchFamily="18" charset="-127"/>
              <a:ea typeface="태-조각TB" panose="02030603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latin typeface="태-조각TB" panose="02030603000101010101" pitchFamily="18" charset="-127"/>
                <a:ea typeface="태-조각TB" panose="02030603000101010101" pitchFamily="18" charset="-127"/>
              </a:rPr>
              <a:t>주문 관련 기능 담당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48CFA36-24EF-F204-BD0E-3AFFAA0E683D}"/>
              </a:ext>
            </a:extLst>
          </p:cNvPr>
          <p:cNvCxnSpPr>
            <a:cxnSpLocks/>
            <a:stCxn id="666" idx="3"/>
            <a:endCxn id="665" idx="1"/>
          </p:cNvCxnSpPr>
          <p:nvPr/>
        </p:nvCxnSpPr>
        <p:spPr>
          <a:xfrm flipV="1">
            <a:off x="3249752" y="2010902"/>
            <a:ext cx="500155" cy="53062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3F9745C-1A95-DD2E-3D7C-9923FC8CECFB}"/>
              </a:ext>
            </a:extLst>
          </p:cNvPr>
          <p:cNvCxnSpPr>
            <a:cxnSpLocks/>
            <a:stCxn id="665" idx="3"/>
            <a:endCxn id="668" idx="1"/>
          </p:cNvCxnSpPr>
          <p:nvPr/>
        </p:nvCxnSpPr>
        <p:spPr>
          <a:xfrm>
            <a:off x="5369907" y="2010902"/>
            <a:ext cx="397105" cy="530625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37E04C-5BB8-4FA0-78B7-270192941684}"/>
              </a:ext>
            </a:extLst>
          </p:cNvPr>
          <p:cNvGraphicFramePr>
            <a:graphicFrameLocks noGrp="1"/>
          </p:cNvGraphicFramePr>
          <p:nvPr/>
        </p:nvGraphicFramePr>
        <p:xfrm>
          <a:off x="630000" y="810559"/>
          <a:ext cx="7856776" cy="3849190"/>
        </p:xfrm>
        <a:graphic>
          <a:graphicData uri="http://schemas.openxmlformats.org/drawingml/2006/table">
            <a:tbl>
              <a:tblPr firstRow="1" bandRow="1">
                <a:tableStyleId>{56088953-C97C-4025-A4EF-EE535AB74022}</a:tableStyleId>
              </a:tblPr>
              <a:tblGrid>
                <a:gridCol w="825824">
                  <a:extLst>
                    <a:ext uri="{9D8B030D-6E8A-4147-A177-3AD203B41FA5}">
                      <a16:colId xmlns:a16="http://schemas.microsoft.com/office/drawing/2014/main" val="2080410911"/>
                    </a:ext>
                  </a:extLst>
                </a:gridCol>
                <a:gridCol w="1119158">
                  <a:extLst>
                    <a:ext uri="{9D8B030D-6E8A-4147-A177-3AD203B41FA5}">
                      <a16:colId xmlns:a16="http://schemas.microsoft.com/office/drawing/2014/main" val="1225701661"/>
                    </a:ext>
                  </a:extLst>
                </a:gridCol>
                <a:gridCol w="1435043">
                  <a:extLst>
                    <a:ext uri="{9D8B030D-6E8A-4147-A177-3AD203B41FA5}">
                      <a16:colId xmlns:a16="http://schemas.microsoft.com/office/drawing/2014/main" val="4230884948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902885683"/>
                    </a:ext>
                  </a:extLst>
                </a:gridCol>
                <a:gridCol w="3171826">
                  <a:extLst>
                    <a:ext uri="{9D8B030D-6E8A-4147-A177-3AD203B41FA5}">
                      <a16:colId xmlns:a16="http://schemas.microsoft.com/office/drawing/2014/main" val="1071296249"/>
                    </a:ext>
                  </a:extLst>
                </a:gridCol>
              </a:tblGrid>
              <a:tr h="215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Depth 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Depth 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Depth 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기능 정의</a:t>
                      </a: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384968"/>
                  </a:ext>
                </a:extLst>
              </a:tr>
              <a:tr h="21560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Common</a:t>
                      </a: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이메일을 사용한 회원가입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19870"/>
                  </a:ext>
                </a:extLst>
              </a:tr>
              <a:tr h="287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이메일 로그인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이메일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], [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비밀번호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]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입력하여 로그인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865346"/>
                  </a:ext>
                </a:extLst>
              </a:tr>
              <a:tr h="215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소셜 로그인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네이버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카카오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구글 소셜 로그인 연동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95564"/>
                  </a:ext>
                </a:extLst>
              </a:tr>
              <a:tr h="344964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User</a:t>
                      </a: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메인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추천 상품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Admin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에서 상품 등록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수정 페이지에서 추천 상품 진열 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체크시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 노출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88802"/>
                  </a:ext>
                </a:extLst>
              </a:tr>
              <a:tr h="3449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ABOUT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오늘의 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오운완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오운완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 게시물 리스트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게시물 리스트는 전체 공개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글 작성은 로그인 유저만 가능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470110"/>
                  </a:ext>
                </a:extLst>
              </a:tr>
              <a:tr h="287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PRODUCT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카카오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API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사용하여 본사 위치 노출 기능 구현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13209"/>
                  </a:ext>
                </a:extLst>
              </a:tr>
              <a:tr h="215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오운완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오운완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 게시물 리스트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게시물 상세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Admin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에서 등록된 상품 전체 출력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094328"/>
                  </a:ext>
                </a:extLst>
              </a:tr>
              <a:tr h="3449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검색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검색 상품 이미지 리스트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개인별 게시물 등록 및 수정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로그인 기준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186833"/>
                  </a:ext>
                </a:extLst>
              </a:tr>
              <a:tr h="215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PRODUCT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페이지로 이동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109866"/>
                  </a:ext>
                </a:extLst>
              </a:tr>
              <a:tr h="3449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구매내역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일자별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 구매 내역 리스트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주문 취소 기능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로그인 기준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742246"/>
                  </a:ext>
                </a:extLst>
              </a:tr>
              <a:tr h="1473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등록</a:t>
                      </a: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추천 상품 체크 시 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메인에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 상품 진열 및 상품 리스트에 태그 표시</a:t>
                      </a:r>
                    </a:p>
                    <a:p>
                      <a:pPr algn="l" latinLnBrk="1"/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830907"/>
                  </a:ext>
                </a:extLst>
              </a:tr>
              <a:tr h="165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관리</a:t>
                      </a: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6715"/>
                  </a:ext>
                </a:extLst>
              </a:tr>
            </a:tbl>
          </a:graphicData>
        </a:graphic>
      </p:graphicFrame>
      <p:sp>
        <p:nvSpPr>
          <p:cNvPr id="4" name="Google Shape;448;p53">
            <a:extLst>
              <a:ext uri="{FF2B5EF4-FFF2-40B4-BE49-F238E27FC236}">
                <a16:creationId xmlns:a16="http://schemas.microsoft.com/office/drawing/2014/main" id="{81F5C10A-00F0-EA79-0AB7-50E2F6E9AE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7388" y="116424"/>
            <a:ext cx="4666500" cy="646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요구 사항 정의서</a:t>
            </a:r>
            <a:endParaRPr sz="36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08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8;p53">
            <a:extLst>
              <a:ext uri="{FF2B5EF4-FFF2-40B4-BE49-F238E27FC236}">
                <a16:creationId xmlns:a16="http://schemas.microsoft.com/office/drawing/2014/main" id="{45D804A4-2FF4-7569-A2B2-9794C195F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7388" y="164049"/>
            <a:ext cx="4666500" cy="646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태-조각TB" panose="02030603000101010101" pitchFamily="18" charset="-127"/>
                <a:ea typeface="태-조각TB" panose="02030603000101010101" pitchFamily="18" charset="-127"/>
              </a:rPr>
              <a:t>개발 일정</a:t>
            </a:r>
            <a:endParaRPr sz="3600" dirty="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ED6DD48-5CE7-17D2-5EEE-544D83853487}"/>
              </a:ext>
            </a:extLst>
          </p:cNvPr>
          <p:cNvGraphicFramePr>
            <a:graphicFrameLocks noGrp="1"/>
          </p:cNvGraphicFramePr>
          <p:nvPr/>
        </p:nvGraphicFramePr>
        <p:xfrm>
          <a:off x="1357199" y="986647"/>
          <a:ext cx="6429602" cy="3238618"/>
        </p:xfrm>
        <a:graphic>
          <a:graphicData uri="http://schemas.openxmlformats.org/drawingml/2006/table">
            <a:tbl>
              <a:tblPr firstRow="1" bandRow="1">
                <a:tableStyleId>{56088953-C97C-4025-A4EF-EE535AB74022}</a:tableStyleId>
              </a:tblPr>
              <a:tblGrid>
                <a:gridCol w="3214801">
                  <a:extLst>
                    <a:ext uri="{9D8B030D-6E8A-4147-A177-3AD203B41FA5}">
                      <a16:colId xmlns:a16="http://schemas.microsoft.com/office/drawing/2014/main" val="4044286650"/>
                    </a:ext>
                  </a:extLst>
                </a:gridCol>
                <a:gridCol w="3214801">
                  <a:extLst>
                    <a:ext uri="{9D8B030D-6E8A-4147-A177-3AD203B41FA5}">
                      <a16:colId xmlns:a16="http://schemas.microsoft.com/office/drawing/2014/main" val="3112216674"/>
                    </a:ext>
                  </a:extLst>
                </a:gridCol>
              </a:tblGrid>
              <a:tr h="333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4119"/>
                  </a:ext>
                </a:extLst>
              </a:tr>
              <a:tr h="503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프로젝트 기획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2023.12.14 ~ 2023.12.15</a:t>
                      </a:r>
                      <a:endParaRPr lang="ko-KR" altLang="en-US" dirty="0">
                        <a:latin typeface="태-조각TB" panose="02030603000101010101" pitchFamily="18" charset="-127"/>
                        <a:ea typeface="태-조각TB" panose="02030603000101010101" pitchFamily="18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574916"/>
                  </a:ext>
                </a:extLst>
              </a:tr>
              <a:tr h="503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요구사항 분석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2023.12.18 ~ 2023.12.20</a:t>
                      </a:r>
                      <a:endParaRPr lang="ko-KR" altLang="en-US" dirty="0">
                        <a:latin typeface="태-조각TB" panose="02030603000101010101" pitchFamily="18" charset="-127"/>
                        <a:ea typeface="태-조각TB" panose="02030603000101010101" pitchFamily="18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79882"/>
                  </a:ext>
                </a:extLst>
              </a:tr>
              <a:tr h="465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데이터베이스 및 화면설계</a:t>
                      </a:r>
                      <a:endParaRPr lang="en-US" altLang="ko-KR" dirty="0">
                        <a:latin typeface="태-조각TB" panose="02030603000101010101" pitchFamily="18" charset="-127"/>
                        <a:ea typeface="태-조각TB" panose="02030603000101010101" pitchFamily="18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2023.12.20 ~ 2023.12.22</a:t>
                      </a:r>
                      <a:endParaRPr lang="ko-KR" altLang="en-US" dirty="0">
                        <a:latin typeface="태-조각TB" panose="02030603000101010101" pitchFamily="18" charset="-127"/>
                        <a:ea typeface="태-조각TB" panose="02030603000101010101" pitchFamily="18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80910"/>
                  </a:ext>
                </a:extLst>
              </a:tr>
              <a:tr h="608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Front-end Programming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/ Design, </a:t>
                      </a:r>
                      <a:r>
                        <a:rPr lang="en-US" altLang="ko-KR" dirty="0" err="1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Publising</a:t>
                      </a:r>
                      <a:endParaRPr lang="ko-KR" altLang="en-US" dirty="0">
                        <a:latin typeface="태-조각TB" panose="02030603000101010101" pitchFamily="18" charset="-127"/>
                        <a:ea typeface="태-조각TB" panose="02030603000101010101" pitchFamily="18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2023.12.22 ~ 2023.12.24</a:t>
                      </a:r>
                      <a:endParaRPr lang="ko-KR" altLang="en-US" dirty="0">
                        <a:latin typeface="태-조각TB" panose="02030603000101010101" pitchFamily="18" charset="-127"/>
                        <a:ea typeface="태-조각TB" panose="02030603000101010101" pitchFamily="18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27433"/>
                  </a:ext>
                </a:extLst>
              </a:tr>
              <a:tr h="449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Back-end Programming</a:t>
                      </a:r>
                      <a:endParaRPr lang="ko-KR" altLang="en-US" dirty="0">
                        <a:latin typeface="태-조각TB" panose="02030603000101010101" pitchFamily="18" charset="-127"/>
                        <a:ea typeface="태-조각TB" panose="02030603000101010101" pitchFamily="18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2023.12.24 ~ 2024.01.02</a:t>
                      </a:r>
                      <a:endParaRPr lang="ko-KR" altLang="en-US" dirty="0">
                        <a:latin typeface="태-조각TB" panose="02030603000101010101" pitchFamily="18" charset="-127"/>
                        <a:ea typeface="태-조각TB" panose="02030603000101010101" pitchFamily="18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824903"/>
                  </a:ext>
                </a:extLst>
              </a:tr>
              <a:tr h="3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Test &amp; Debugging </a:t>
                      </a:r>
                      <a:r>
                        <a:rPr lang="ko-KR" altLang="en-US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및 기능개선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태-조각TB" panose="02030603000101010101" pitchFamily="18" charset="-127"/>
                          <a:ea typeface="태-조각TB" panose="02030603000101010101" pitchFamily="18" charset="-127"/>
                        </a:rPr>
                        <a:t>2024.01.02 ~ 2024.01.04</a:t>
                      </a:r>
                      <a:endParaRPr lang="ko-KR" altLang="en-US" dirty="0">
                        <a:latin typeface="태-조각TB" panose="02030603000101010101" pitchFamily="18" charset="-127"/>
                        <a:ea typeface="태-조각TB" panose="02030603000101010101" pitchFamily="18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579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33327C-310E-4D79-88B1-4C7F8B1E5647}"/>
              </a:ext>
            </a:extLst>
          </p:cNvPr>
          <p:cNvGrpSpPr/>
          <p:nvPr/>
        </p:nvGrpSpPr>
        <p:grpSpPr>
          <a:xfrm>
            <a:off x="628330" y="1323769"/>
            <a:ext cx="385302" cy="352532"/>
            <a:chOff x="1475593" y="2441369"/>
            <a:chExt cx="385302" cy="352532"/>
          </a:xfrm>
        </p:grpSpPr>
        <p:sp>
          <p:nvSpPr>
            <p:cNvPr id="39" name="Google Shape;4754;p88">
              <a:extLst>
                <a:ext uri="{FF2B5EF4-FFF2-40B4-BE49-F238E27FC236}">
                  <a16:creationId xmlns:a16="http://schemas.microsoft.com/office/drawing/2014/main" id="{ADF3CBF5-EBD2-42BE-AB0A-8019FD16F38E}"/>
                </a:ext>
              </a:extLst>
            </p:cNvPr>
            <p:cNvSpPr/>
            <p:nvPr/>
          </p:nvSpPr>
          <p:spPr>
            <a:xfrm>
              <a:off x="1475593" y="2446993"/>
              <a:ext cx="373881" cy="265617"/>
            </a:xfrm>
            <a:custGeom>
              <a:avLst/>
              <a:gdLst/>
              <a:ahLst/>
              <a:cxnLst/>
              <a:rect l="l" t="t" r="r" b="b"/>
              <a:pathLst>
                <a:path w="14273" h="10140" extrusionOk="0">
                  <a:moveTo>
                    <a:pt x="1183" y="0"/>
                  </a:moveTo>
                  <a:cubicBezTo>
                    <a:pt x="532" y="0"/>
                    <a:pt x="4" y="531"/>
                    <a:pt x="4" y="1182"/>
                  </a:cubicBezTo>
                  <a:lnTo>
                    <a:pt x="4" y="8954"/>
                  </a:lnTo>
                  <a:cubicBezTo>
                    <a:pt x="0" y="9609"/>
                    <a:pt x="532" y="10140"/>
                    <a:pt x="1183" y="10140"/>
                  </a:cubicBezTo>
                  <a:lnTo>
                    <a:pt x="13091" y="10140"/>
                  </a:lnTo>
                  <a:cubicBezTo>
                    <a:pt x="13745" y="10137"/>
                    <a:pt x="14273" y="9609"/>
                    <a:pt x="14273" y="8954"/>
                  </a:cubicBezTo>
                  <a:lnTo>
                    <a:pt x="14273" y="1182"/>
                  </a:lnTo>
                  <a:cubicBezTo>
                    <a:pt x="14273" y="531"/>
                    <a:pt x="13742" y="0"/>
                    <a:pt x="130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7;p88">
              <a:extLst>
                <a:ext uri="{FF2B5EF4-FFF2-40B4-BE49-F238E27FC236}">
                  <a16:creationId xmlns:a16="http://schemas.microsoft.com/office/drawing/2014/main" id="{43401564-BD31-443A-B94B-C93477A2ACFC}"/>
                </a:ext>
              </a:extLst>
            </p:cNvPr>
            <p:cNvSpPr/>
            <p:nvPr/>
          </p:nvSpPr>
          <p:spPr>
            <a:xfrm>
              <a:off x="1475593" y="2441369"/>
              <a:ext cx="385302" cy="352532"/>
            </a:xfrm>
            <a:custGeom>
              <a:avLst/>
              <a:gdLst/>
              <a:ahLst/>
              <a:cxnLst/>
              <a:rect l="l" t="t" r="r" b="b"/>
              <a:pathLst>
                <a:path w="14709" h="13458" extrusionOk="0">
                  <a:moveTo>
                    <a:pt x="9338" y="10572"/>
                  </a:moveTo>
                  <a:lnTo>
                    <a:pt x="9767" y="11971"/>
                  </a:lnTo>
                  <a:lnTo>
                    <a:pt x="4938" y="11971"/>
                  </a:lnTo>
                  <a:lnTo>
                    <a:pt x="5367" y="10572"/>
                  </a:lnTo>
                  <a:close/>
                  <a:moveTo>
                    <a:pt x="11024" y="12409"/>
                  </a:moveTo>
                  <a:cubicBezTo>
                    <a:pt x="11196" y="12409"/>
                    <a:pt x="11333" y="12546"/>
                    <a:pt x="11333" y="12714"/>
                  </a:cubicBezTo>
                  <a:cubicBezTo>
                    <a:pt x="11333" y="12882"/>
                    <a:pt x="11196" y="13019"/>
                    <a:pt x="11024" y="13019"/>
                  </a:cubicBezTo>
                  <a:lnTo>
                    <a:pt x="3681" y="13019"/>
                  </a:lnTo>
                  <a:cubicBezTo>
                    <a:pt x="3513" y="13019"/>
                    <a:pt x="3376" y="12882"/>
                    <a:pt x="3376" y="12714"/>
                  </a:cubicBezTo>
                  <a:cubicBezTo>
                    <a:pt x="3376" y="12546"/>
                    <a:pt x="3513" y="12409"/>
                    <a:pt x="3681" y="12409"/>
                  </a:cubicBezTo>
                  <a:close/>
                  <a:moveTo>
                    <a:pt x="1399" y="1"/>
                  </a:moveTo>
                  <a:cubicBezTo>
                    <a:pt x="628" y="4"/>
                    <a:pt x="0" y="628"/>
                    <a:pt x="0" y="1402"/>
                  </a:cubicBezTo>
                  <a:lnTo>
                    <a:pt x="0" y="9174"/>
                  </a:lnTo>
                  <a:cubicBezTo>
                    <a:pt x="0" y="9949"/>
                    <a:pt x="628" y="10572"/>
                    <a:pt x="1399" y="10576"/>
                  </a:cubicBezTo>
                  <a:lnTo>
                    <a:pt x="4911" y="10576"/>
                  </a:lnTo>
                  <a:lnTo>
                    <a:pt x="4483" y="11974"/>
                  </a:lnTo>
                  <a:lnTo>
                    <a:pt x="3681" y="11974"/>
                  </a:lnTo>
                  <a:cubicBezTo>
                    <a:pt x="3273" y="11974"/>
                    <a:pt x="2941" y="12306"/>
                    <a:pt x="2941" y="12714"/>
                  </a:cubicBezTo>
                  <a:cubicBezTo>
                    <a:pt x="2941" y="13125"/>
                    <a:pt x="3273" y="13458"/>
                    <a:pt x="3681" y="13458"/>
                  </a:cubicBezTo>
                  <a:lnTo>
                    <a:pt x="11028" y="13458"/>
                  </a:lnTo>
                  <a:cubicBezTo>
                    <a:pt x="11436" y="13458"/>
                    <a:pt x="11768" y="13125"/>
                    <a:pt x="11768" y="12714"/>
                  </a:cubicBezTo>
                  <a:cubicBezTo>
                    <a:pt x="11768" y="12306"/>
                    <a:pt x="11436" y="11974"/>
                    <a:pt x="11028" y="11974"/>
                  </a:cubicBezTo>
                  <a:lnTo>
                    <a:pt x="10223" y="11974"/>
                  </a:lnTo>
                  <a:lnTo>
                    <a:pt x="9794" y="10576"/>
                  </a:lnTo>
                  <a:lnTo>
                    <a:pt x="13307" y="10576"/>
                  </a:lnTo>
                  <a:cubicBezTo>
                    <a:pt x="14081" y="10572"/>
                    <a:pt x="14708" y="9949"/>
                    <a:pt x="14708" y="9174"/>
                  </a:cubicBezTo>
                  <a:lnTo>
                    <a:pt x="14708" y="1402"/>
                  </a:lnTo>
                  <a:cubicBezTo>
                    <a:pt x="14708" y="628"/>
                    <a:pt x="14081" y="4"/>
                    <a:pt x="13307" y="1"/>
                  </a:cubicBezTo>
                  <a:lnTo>
                    <a:pt x="3626" y="1"/>
                  </a:lnTo>
                  <a:cubicBezTo>
                    <a:pt x="3335" y="1"/>
                    <a:pt x="3335" y="439"/>
                    <a:pt x="3626" y="439"/>
                  </a:cubicBezTo>
                  <a:lnTo>
                    <a:pt x="13307" y="439"/>
                  </a:lnTo>
                  <a:cubicBezTo>
                    <a:pt x="13838" y="439"/>
                    <a:pt x="14270" y="871"/>
                    <a:pt x="14270" y="1402"/>
                  </a:cubicBezTo>
                  <a:lnTo>
                    <a:pt x="14270" y="9174"/>
                  </a:lnTo>
                  <a:cubicBezTo>
                    <a:pt x="14270" y="9705"/>
                    <a:pt x="13838" y="10137"/>
                    <a:pt x="13307" y="10137"/>
                  </a:cubicBezTo>
                  <a:lnTo>
                    <a:pt x="1399" y="10137"/>
                  </a:lnTo>
                  <a:cubicBezTo>
                    <a:pt x="867" y="10137"/>
                    <a:pt x="439" y="9705"/>
                    <a:pt x="436" y="9174"/>
                  </a:cubicBezTo>
                  <a:lnTo>
                    <a:pt x="436" y="1402"/>
                  </a:lnTo>
                  <a:cubicBezTo>
                    <a:pt x="439" y="871"/>
                    <a:pt x="867" y="439"/>
                    <a:pt x="1399" y="439"/>
                  </a:cubicBezTo>
                  <a:lnTo>
                    <a:pt x="2752" y="439"/>
                  </a:lnTo>
                  <a:cubicBezTo>
                    <a:pt x="2872" y="439"/>
                    <a:pt x="2972" y="340"/>
                    <a:pt x="2972" y="220"/>
                  </a:cubicBezTo>
                  <a:cubicBezTo>
                    <a:pt x="2972" y="100"/>
                    <a:pt x="2872" y="1"/>
                    <a:pt x="2752" y="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C6EFD4E-487F-40F3-A816-03C9E1425EB8}"/>
                </a:ext>
              </a:extLst>
            </p:cNvPr>
            <p:cNvGrpSpPr/>
            <p:nvPr/>
          </p:nvGrpSpPr>
          <p:grpSpPr>
            <a:xfrm>
              <a:off x="1506110" y="2468360"/>
              <a:ext cx="324268" cy="317578"/>
              <a:chOff x="1506110" y="2468360"/>
              <a:chExt cx="324268" cy="317578"/>
            </a:xfrm>
          </p:grpSpPr>
          <p:sp>
            <p:nvSpPr>
              <p:cNvPr id="34" name="Google Shape;4749;p88">
                <a:extLst>
                  <a:ext uri="{FF2B5EF4-FFF2-40B4-BE49-F238E27FC236}">
                    <a16:creationId xmlns:a16="http://schemas.microsoft.com/office/drawing/2014/main" id="{1E84E5D1-0836-4F03-8BCB-508A1D597AC2}"/>
                  </a:ext>
                </a:extLst>
              </p:cNvPr>
              <p:cNvSpPr/>
              <p:nvPr/>
            </p:nvSpPr>
            <p:spPr>
              <a:xfrm>
                <a:off x="1554505" y="2758433"/>
                <a:ext cx="220221" cy="2750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1050" extrusionOk="0">
                    <a:moveTo>
                      <a:pt x="526" y="1"/>
                    </a:moveTo>
                    <a:cubicBezTo>
                      <a:pt x="237" y="1"/>
                      <a:pt x="1" y="235"/>
                      <a:pt x="1" y="525"/>
                    </a:cubicBezTo>
                    <a:cubicBezTo>
                      <a:pt x="1" y="816"/>
                      <a:pt x="237" y="1050"/>
                      <a:pt x="526" y="1050"/>
                    </a:cubicBezTo>
                    <a:cubicBezTo>
                      <a:pt x="531" y="1050"/>
                      <a:pt x="535" y="1050"/>
                      <a:pt x="539" y="1049"/>
                    </a:cubicBezTo>
                    <a:lnTo>
                      <a:pt x="7882" y="1049"/>
                    </a:lnTo>
                    <a:cubicBezTo>
                      <a:pt x="8174" y="1049"/>
                      <a:pt x="8407" y="813"/>
                      <a:pt x="8407" y="525"/>
                    </a:cubicBezTo>
                    <a:cubicBezTo>
                      <a:pt x="8407" y="237"/>
                      <a:pt x="8174" y="1"/>
                      <a:pt x="7882" y="1"/>
                    </a:cubicBezTo>
                    <a:lnTo>
                      <a:pt x="539" y="1"/>
                    </a:lnTo>
                    <a:cubicBezTo>
                      <a:pt x="535" y="1"/>
                      <a:pt x="531" y="1"/>
                      <a:pt x="526" y="1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750;p88">
                <a:extLst>
                  <a:ext uri="{FF2B5EF4-FFF2-40B4-BE49-F238E27FC236}">
                    <a16:creationId xmlns:a16="http://schemas.microsoft.com/office/drawing/2014/main" id="{2BA8FA0A-C692-4239-9CF3-E0BBDDAA34FC}"/>
                  </a:ext>
                </a:extLst>
              </p:cNvPr>
              <p:cNvSpPr/>
              <p:nvPr/>
            </p:nvSpPr>
            <p:spPr>
              <a:xfrm>
                <a:off x="1574361" y="2758433"/>
                <a:ext cx="200366" cy="27505"/>
              </a:xfrm>
              <a:custGeom>
                <a:avLst/>
                <a:gdLst/>
                <a:ahLst/>
                <a:cxnLst/>
                <a:rect l="l" t="t" r="r" b="b"/>
                <a:pathLst>
                  <a:path w="7649" h="1050" extrusionOk="0">
                    <a:moveTo>
                      <a:pt x="526" y="1"/>
                    </a:moveTo>
                    <a:cubicBezTo>
                      <a:pt x="237" y="1"/>
                      <a:pt x="0" y="235"/>
                      <a:pt x="0" y="525"/>
                    </a:cubicBezTo>
                    <a:cubicBezTo>
                      <a:pt x="0" y="816"/>
                      <a:pt x="237" y="1050"/>
                      <a:pt x="526" y="1050"/>
                    </a:cubicBezTo>
                    <a:cubicBezTo>
                      <a:pt x="530" y="1050"/>
                      <a:pt x="534" y="1050"/>
                      <a:pt x="538" y="1049"/>
                    </a:cubicBezTo>
                    <a:lnTo>
                      <a:pt x="7124" y="1049"/>
                    </a:lnTo>
                    <a:cubicBezTo>
                      <a:pt x="7416" y="1049"/>
                      <a:pt x="7649" y="813"/>
                      <a:pt x="7649" y="525"/>
                    </a:cubicBezTo>
                    <a:cubicBezTo>
                      <a:pt x="7649" y="237"/>
                      <a:pt x="7416" y="1"/>
                      <a:pt x="7124" y="1"/>
                    </a:cubicBezTo>
                    <a:lnTo>
                      <a:pt x="538" y="1"/>
                    </a:lnTo>
                    <a:cubicBezTo>
                      <a:pt x="534" y="1"/>
                      <a:pt x="530" y="1"/>
                      <a:pt x="52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52;p88">
                <a:extLst>
                  <a:ext uri="{FF2B5EF4-FFF2-40B4-BE49-F238E27FC236}">
                    <a16:creationId xmlns:a16="http://schemas.microsoft.com/office/drawing/2014/main" id="{7922ACDA-8E05-4E0E-9CBA-C51B4FE4489B}"/>
                  </a:ext>
                </a:extLst>
              </p:cNvPr>
              <p:cNvSpPr/>
              <p:nvPr/>
            </p:nvSpPr>
            <p:spPr>
              <a:xfrm>
                <a:off x="1597215" y="2687463"/>
                <a:ext cx="141951" cy="85762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3274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2780" y="3273"/>
                    </a:lnTo>
                    <a:lnTo>
                      <a:pt x="5419" y="2793"/>
                    </a:lnTo>
                    <a:lnTo>
                      <a:pt x="5072" y="1662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53;p88">
                <a:extLst>
                  <a:ext uri="{FF2B5EF4-FFF2-40B4-BE49-F238E27FC236}">
                    <a16:creationId xmlns:a16="http://schemas.microsoft.com/office/drawing/2014/main" id="{E775793E-5A31-449F-B6E8-C05E6EA84864}"/>
                  </a:ext>
                </a:extLst>
              </p:cNvPr>
              <p:cNvSpPr/>
              <p:nvPr/>
            </p:nvSpPr>
            <p:spPr>
              <a:xfrm>
                <a:off x="1597216" y="2684076"/>
                <a:ext cx="132887" cy="7884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3010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1519" y="1659"/>
                    </a:lnTo>
                    <a:lnTo>
                      <a:pt x="5072" y="1659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55;p88">
                <a:extLst>
                  <a:ext uri="{FF2B5EF4-FFF2-40B4-BE49-F238E27FC236}">
                    <a16:creationId xmlns:a16="http://schemas.microsoft.com/office/drawing/2014/main" id="{DFF114F2-2FAA-4EFE-9B06-47F26A49E8A1}"/>
                  </a:ext>
                </a:extLst>
              </p:cNvPr>
              <p:cNvSpPr/>
              <p:nvPr/>
            </p:nvSpPr>
            <p:spPr>
              <a:xfrm>
                <a:off x="1511768" y="2474123"/>
                <a:ext cx="312952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7139" extrusionOk="0">
                    <a:moveTo>
                      <a:pt x="18" y="0"/>
                    </a:moveTo>
                    <a:cubicBezTo>
                      <a:pt x="7" y="0"/>
                      <a:pt x="0" y="7"/>
                      <a:pt x="0" y="17"/>
                    </a:cubicBezTo>
                    <a:lnTo>
                      <a:pt x="0" y="7138"/>
                    </a:lnTo>
                    <a:lnTo>
                      <a:pt x="11946" y="7138"/>
                    </a:lnTo>
                    <a:lnTo>
                      <a:pt x="11946" y="17"/>
                    </a:lnTo>
                    <a:cubicBezTo>
                      <a:pt x="11943" y="7"/>
                      <a:pt x="11936" y="0"/>
                      <a:pt x="11926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6;p88">
                <a:extLst>
                  <a:ext uri="{FF2B5EF4-FFF2-40B4-BE49-F238E27FC236}">
                    <a16:creationId xmlns:a16="http://schemas.microsoft.com/office/drawing/2014/main" id="{611709D3-69EA-4F9D-9F47-5506F99A26E5}"/>
                  </a:ext>
                </a:extLst>
              </p:cNvPr>
              <p:cNvSpPr/>
              <p:nvPr/>
            </p:nvSpPr>
            <p:spPr>
              <a:xfrm>
                <a:off x="1807091" y="2474123"/>
                <a:ext cx="17629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673" h="7139" extrusionOk="0">
                    <a:moveTo>
                      <a:pt x="1" y="0"/>
                    </a:moveTo>
                    <a:cubicBezTo>
                      <a:pt x="1" y="7"/>
                      <a:pt x="1" y="10"/>
                      <a:pt x="1" y="17"/>
                    </a:cubicBezTo>
                    <a:lnTo>
                      <a:pt x="1" y="7138"/>
                    </a:lnTo>
                    <a:lnTo>
                      <a:pt x="672" y="7138"/>
                    </a:lnTo>
                    <a:lnTo>
                      <a:pt x="672" y="17"/>
                    </a:lnTo>
                    <a:cubicBezTo>
                      <a:pt x="672" y="10"/>
                      <a:pt x="669" y="7"/>
                      <a:pt x="669" y="0"/>
                    </a:cubicBezTo>
                    <a:close/>
                  </a:path>
                </a:pathLst>
              </a:custGeom>
              <a:solidFill>
                <a:srgbClr val="EF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58;p88">
                <a:extLst>
                  <a:ext uri="{FF2B5EF4-FFF2-40B4-BE49-F238E27FC236}">
                    <a16:creationId xmlns:a16="http://schemas.microsoft.com/office/drawing/2014/main" id="{BDE8C16D-7B6A-48C9-975C-212118B42373}"/>
                  </a:ext>
                </a:extLst>
              </p:cNvPr>
              <p:cNvSpPr/>
              <p:nvPr/>
            </p:nvSpPr>
            <p:spPr>
              <a:xfrm>
                <a:off x="1506110" y="2468360"/>
                <a:ext cx="324268" cy="198427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7575" extrusionOk="0">
                    <a:moveTo>
                      <a:pt x="237" y="1"/>
                    </a:moveTo>
                    <a:cubicBezTo>
                      <a:pt x="107" y="4"/>
                      <a:pt x="1" y="107"/>
                      <a:pt x="1" y="237"/>
                    </a:cubicBezTo>
                    <a:lnTo>
                      <a:pt x="1" y="7358"/>
                    </a:lnTo>
                    <a:cubicBezTo>
                      <a:pt x="1" y="7478"/>
                      <a:pt x="100" y="7574"/>
                      <a:pt x="220" y="7574"/>
                    </a:cubicBezTo>
                    <a:lnTo>
                      <a:pt x="12162" y="7574"/>
                    </a:lnTo>
                    <a:cubicBezTo>
                      <a:pt x="12282" y="7574"/>
                      <a:pt x="12378" y="7478"/>
                      <a:pt x="12378" y="7358"/>
                    </a:cubicBezTo>
                    <a:lnTo>
                      <a:pt x="12378" y="6604"/>
                    </a:lnTo>
                    <a:cubicBezTo>
                      <a:pt x="12378" y="6459"/>
                      <a:pt x="12269" y="6386"/>
                      <a:pt x="12161" y="6386"/>
                    </a:cubicBezTo>
                    <a:cubicBezTo>
                      <a:pt x="12052" y="6386"/>
                      <a:pt x="11943" y="6459"/>
                      <a:pt x="11943" y="6604"/>
                    </a:cubicBezTo>
                    <a:lnTo>
                      <a:pt x="11943" y="7139"/>
                    </a:lnTo>
                    <a:lnTo>
                      <a:pt x="436" y="7139"/>
                    </a:lnTo>
                    <a:lnTo>
                      <a:pt x="436" y="440"/>
                    </a:lnTo>
                    <a:lnTo>
                      <a:pt x="11940" y="440"/>
                    </a:lnTo>
                    <a:lnTo>
                      <a:pt x="11940" y="5730"/>
                    </a:lnTo>
                    <a:cubicBezTo>
                      <a:pt x="11940" y="5850"/>
                      <a:pt x="12039" y="5950"/>
                      <a:pt x="12162" y="5950"/>
                    </a:cubicBezTo>
                    <a:cubicBezTo>
                      <a:pt x="12282" y="5950"/>
                      <a:pt x="12378" y="5850"/>
                      <a:pt x="12378" y="5730"/>
                    </a:cubicBezTo>
                    <a:lnTo>
                      <a:pt x="12378" y="237"/>
                    </a:lnTo>
                    <a:cubicBezTo>
                      <a:pt x="12378" y="107"/>
                      <a:pt x="12275" y="1"/>
                      <a:pt x="12145" y="1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59;p88">
                <a:extLst>
                  <a:ext uri="{FF2B5EF4-FFF2-40B4-BE49-F238E27FC236}">
                    <a16:creationId xmlns:a16="http://schemas.microsoft.com/office/drawing/2014/main" id="{726B7D9D-398B-4408-9AE4-2320DFB7BABC}"/>
                  </a:ext>
                </a:extLst>
              </p:cNvPr>
              <p:cNvSpPr/>
              <p:nvPr/>
            </p:nvSpPr>
            <p:spPr>
              <a:xfrm>
                <a:off x="1662101" y="2678366"/>
                <a:ext cx="12443" cy="1147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38" extrusionOk="0">
                    <a:moveTo>
                      <a:pt x="234" y="0"/>
                    </a:moveTo>
                    <a:cubicBezTo>
                      <a:pt x="131" y="0"/>
                      <a:pt x="30" y="72"/>
                      <a:pt x="15" y="194"/>
                    </a:cubicBezTo>
                    <a:cubicBezTo>
                      <a:pt x="1" y="336"/>
                      <a:pt x="115" y="437"/>
                      <a:pt x="236" y="437"/>
                    </a:cubicBezTo>
                    <a:cubicBezTo>
                      <a:pt x="288" y="437"/>
                      <a:pt x="341" y="418"/>
                      <a:pt x="385" y="376"/>
                    </a:cubicBezTo>
                    <a:cubicBezTo>
                      <a:pt x="461" y="301"/>
                      <a:pt x="474" y="184"/>
                      <a:pt x="416" y="99"/>
                    </a:cubicBezTo>
                    <a:cubicBezTo>
                      <a:pt x="370" y="31"/>
                      <a:pt x="301" y="0"/>
                      <a:pt x="234" y="0"/>
                    </a:cubicBezTo>
                    <a:close/>
                  </a:path>
                </a:pathLst>
              </a:custGeom>
              <a:solidFill>
                <a:srgbClr val="EF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D8D97CA-B190-4F1B-8658-AE2848F379DD}"/>
              </a:ext>
            </a:extLst>
          </p:cNvPr>
          <p:cNvGrpSpPr/>
          <p:nvPr/>
        </p:nvGrpSpPr>
        <p:grpSpPr>
          <a:xfrm>
            <a:off x="622030" y="2396617"/>
            <a:ext cx="385302" cy="352532"/>
            <a:chOff x="1475593" y="2441369"/>
            <a:chExt cx="385302" cy="352532"/>
          </a:xfrm>
        </p:grpSpPr>
        <p:sp>
          <p:nvSpPr>
            <p:cNvPr id="51" name="Google Shape;4754;p88">
              <a:extLst>
                <a:ext uri="{FF2B5EF4-FFF2-40B4-BE49-F238E27FC236}">
                  <a16:creationId xmlns:a16="http://schemas.microsoft.com/office/drawing/2014/main" id="{C4B123E6-26C8-44DA-85C2-ED54C75D8D2B}"/>
                </a:ext>
              </a:extLst>
            </p:cNvPr>
            <p:cNvSpPr/>
            <p:nvPr/>
          </p:nvSpPr>
          <p:spPr>
            <a:xfrm>
              <a:off x="1475593" y="2446993"/>
              <a:ext cx="373881" cy="265617"/>
            </a:xfrm>
            <a:custGeom>
              <a:avLst/>
              <a:gdLst/>
              <a:ahLst/>
              <a:cxnLst/>
              <a:rect l="l" t="t" r="r" b="b"/>
              <a:pathLst>
                <a:path w="14273" h="10140" extrusionOk="0">
                  <a:moveTo>
                    <a:pt x="1183" y="0"/>
                  </a:moveTo>
                  <a:cubicBezTo>
                    <a:pt x="532" y="0"/>
                    <a:pt x="4" y="531"/>
                    <a:pt x="4" y="1182"/>
                  </a:cubicBezTo>
                  <a:lnTo>
                    <a:pt x="4" y="8954"/>
                  </a:lnTo>
                  <a:cubicBezTo>
                    <a:pt x="0" y="9609"/>
                    <a:pt x="532" y="10140"/>
                    <a:pt x="1183" y="10140"/>
                  </a:cubicBezTo>
                  <a:lnTo>
                    <a:pt x="13091" y="10140"/>
                  </a:lnTo>
                  <a:cubicBezTo>
                    <a:pt x="13745" y="10137"/>
                    <a:pt x="14273" y="9609"/>
                    <a:pt x="14273" y="8954"/>
                  </a:cubicBezTo>
                  <a:lnTo>
                    <a:pt x="14273" y="1182"/>
                  </a:lnTo>
                  <a:cubicBezTo>
                    <a:pt x="14273" y="531"/>
                    <a:pt x="13742" y="0"/>
                    <a:pt x="130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57;p88">
              <a:extLst>
                <a:ext uri="{FF2B5EF4-FFF2-40B4-BE49-F238E27FC236}">
                  <a16:creationId xmlns:a16="http://schemas.microsoft.com/office/drawing/2014/main" id="{4CBE967F-723B-404F-845E-7CE4E8EFAC93}"/>
                </a:ext>
              </a:extLst>
            </p:cNvPr>
            <p:cNvSpPr/>
            <p:nvPr/>
          </p:nvSpPr>
          <p:spPr>
            <a:xfrm>
              <a:off x="1475593" y="2441369"/>
              <a:ext cx="385302" cy="352532"/>
            </a:xfrm>
            <a:custGeom>
              <a:avLst/>
              <a:gdLst/>
              <a:ahLst/>
              <a:cxnLst/>
              <a:rect l="l" t="t" r="r" b="b"/>
              <a:pathLst>
                <a:path w="14709" h="13458" extrusionOk="0">
                  <a:moveTo>
                    <a:pt x="9338" y="10572"/>
                  </a:moveTo>
                  <a:lnTo>
                    <a:pt x="9767" y="11971"/>
                  </a:lnTo>
                  <a:lnTo>
                    <a:pt x="4938" y="11971"/>
                  </a:lnTo>
                  <a:lnTo>
                    <a:pt x="5367" y="10572"/>
                  </a:lnTo>
                  <a:close/>
                  <a:moveTo>
                    <a:pt x="11024" y="12409"/>
                  </a:moveTo>
                  <a:cubicBezTo>
                    <a:pt x="11196" y="12409"/>
                    <a:pt x="11333" y="12546"/>
                    <a:pt x="11333" y="12714"/>
                  </a:cubicBezTo>
                  <a:cubicBezTo>
                    <a:pt x="11333" y="12882"/>
                    <a:pt x="11196" y="13019"/>
                    <a:pt x="11024" y="13019"/>
                  </a:cubicBezTo>
                  <a:lnTo>
                    <a:pt x="3681" y="13019"/>
                  </a:lnTo>
                  <a:cubicBezTo>
                    <a:pt x="3513" y="13019"/>
                    <a:pt x="3376" y="12882"/>
                    <a:pt x="3376" y="12714"/>
                  </a:cubicBezTo>
                  <a:cubicBezTo>
                    <a:pt x="3376" y="12546"/>
                    <a:pt x="3513" y="12409"/>
                    <a:pt x="3681" y="12409"/>
                  </a:cubicBezTo>
                  <a:close/>
                  <a:moveTo>
                    <a:pt x="1399" y="1"/>
                  </a:moveTo>
                  <a:cubicBezTo>
                    <a:pt x="628" y="4"/>
                    <a:pt x="0" y="628"/>
                    <a:pt x="0" y="1402"/>
                  </a:cubicBezTo>
                  <a:lnTo>
                    <a:pt x="0" y="9174"/>
                  </a:lnTo>
                  <a:cubicBezTo>
                    <a:pt x="0" y="9949"/>
                    <a:pt x="628" y="10572"/>
                    <a:pt x="1399" y="10576"/>
                  </a:cubicBezTo>
                  <a:lnTo>
                    <a:pt x="4911" y="10576"/>
                  </a:lnTo>
                  <a:lnTo>
                    <a:pt x="4483" y="11974"/>
                  </a:lnTo>
                  <a:lnTo>
                    <a:pt x="3681" y="11974"/>
                  </a:lnTo>
                  <a:cubicBezTo>
                    <a:pt x="3273" y="11974"/>
                    <a:pt x="2941" y="12306"/>
                    <a:pt x="2941" y="12714"/>
                  </a:cubicBezTo>
                  <a:cubicBezTo>
                    <a:pt x="2941" y="13125"/>
                    <a:pt x="3273" y="13458"/>
                    <a:pt x="3681" y="13458"/>
                  </a:cubicBezTo>
                  <a:lnTo>
                    <a:pt x="11028" y="13458"/>
                  </a:lnTo>
                  <a:cubicBezTo>
                    <a:pt x="11436" y="13458"/>
                    <a:pt x="11768" y="13125"/>
                    <a:pt x="11768" y="12714"/>
                  </a:cubicBezTo>
                  <a:cubicBezTo>
                    <a:pt x="11768" y="12306"/>
                    <a:pt x="11436" y="11974"/>
                    <a:pt x="11028" y="11974"/>
                  </a:cubicBezTo>
                  <a:lnTo>
                    <a:pt x="10223" y="11974"/>
                  </a:lnTo>
                  <a:lnTo>
                    <a:pt x="9794" y="10576"/>
                  </a:lnTo>
                  <a:lnTo>
                    <a:pt x="13307" y="10576"/>
                  </a:lnTo>
                  <a:cubicBezTo>
                    <a:pt x="14081" y="10572"/>
                    <a:pt x="14708" y="9949"/>
                    <a:pt x="14708" y="9174"/>
                  </a:cubicBezTo>
                  <a:lnTo>
                    <a:pt x="14708" y="1402"/>
                  </a:lnTo>
                  <a:cubicBezTo>
                    <a:pt x="14708" y="628"/>
                    <a:pt x="14081" y="4"/>
                    <a:pt x="13307" y="1"/>
                  </a:cubicBezTo>
                  <a:lnTo>
                    <a:pt x="3626" y="1"/>
                  </a:lnTo>
                  <a:cubicBezTo>
                    <a:pt x="3335" y="1"/>
                    <a:pt x="3335" y="439"/>
                    <a:pt x="3626" y="439"/>
                  </a:cubicBezTo>
                  <a:lnTo>
                    <a:pt x="13307" y="439"/>
                  </a:lnTo>
                  <a:cubicBezTo>
                    <a:pt x="13838" y="439"/>
                    <a:pt x="14270" y="871"/>
                    <a:pt x="14270" y="1402"/>
                  </a:cubicBezTo>
                  <a:lnTo>
                    <a:pt x="14270" y="9174"/>
                  </a:lnTo>
                  <a:cubicBezTo>
                    <a:pt x="14270" y="9705"/>
                    <a:pt x="13838" y="10137"/>
                    <a:pt x="13307" y="10137"/>
                  </a:cubicBezTo>
                  <a:lnTo>
                    <a:pt x="1399" y="10137"/>
                  </a:lnTo>
                  <a:cubicBezTo>
                    <a:pt x="867" y="10137"/>
                    <a:pt x="439" y="9705"/>
                    <a:pt x="436" y="9174"/>
                  </a:cubicBezTo>
                  <a:lnTo>
                    <a:pt x="436" y="1402"/>
                  </a:lnTo>
                  <a:cubicBezTo>
                    <a:pt x="439" y="871"/>
                    <a:pt x="867" y="439"/>
                    <a:pt x="1399" y="439"/>
                  </a:cubicBezTo>
                  <a:lnTo>
                    <a:pt x="2752" y="439"/>
                  </a:lnTo>
                  <a:cubicBezTo>
                    <a:pt x="2872" y="439"/>
                    <a:pt x="2972" y="340"/>
                    <a:pt x="2972" y="220"/>
                  </a:cubicBezTo>
                  <a:cubicBezTo>
                    <a:pt x="2972" y="100"/>
                    <a:pt x="2872" y="1"/>
                    <a:pt x="2752" y="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56464E1-36D5-42EF-AD4B-DB19E659FBE8}"/>
                </a:ext>
              </a:extLst>
            </p:cNvPr>
            <p:cNvGrpSpPr/>
            <p:nvPr/>
          </p:nvGrpSpPr>
          <p:grpSpPr>
            <a:xfrm>
              <a:off x="1506110" y="2468360"/>
              <a:ext cx="324268" cy="317578"/>
              <a:chOff x="1506110" y="2468360"/>
              <a:chExt cx="324268" cy="317578"/>
            </a:xfrm>
          </p:grpSpPr>
          <p:sp>
            <p:nvSpPr>
              <p:cNvPr id="54" name="Google Shape;4749;p88">
                <a:extLst>
                  <a:ext uri="{FF2B5EF4-FFF2-40B4-BE49-F238E27FC236}">
                    <a16:creationId xmlns:a16="http://schemas.microsoft.com/office/drawing/2014/main" id="{395EE9DF-CBF2-46B7-8F49-52E332B41EEC}"/>
                  </a:ext>
                </a:extLst>
              </p:cNvPr>
              <p:cNvSpPr/>
              <p:nvPr/>
            </p:nvSpPr>
            <p:spPr>
              <a:xfrm>
                <a:off x="1554505" y="2758433"/>
                <a:ext cx="220221" cy="2750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1050" extrusionOk="0">
                    <a:moveTo>
                      <a:pt x="526" y="1"/>
                    </a:moveTo>
                    <a:cubicBezTo>
                      <a:pt x="237" y="1"/>
                      <a:pt x="1" y="235"/>
                      <a:pt x="1" y="525"/>
                    </a:cubicBezTo>
                    <a:cubicBezTo>
                      <a:pt x="1" y="816"/>
                      <a:pt x="237" y="1050"/>
                      <a:pt x="526" y="1050"/>
                    </a:cubicBezTo>
                    <a:cubicBezTo>
                      <a:pt x="531" y="1050"/>
                      <a:pt x="535" y="1050"/>
                      <a:pt x="539" y="1049"/>
                    </a:cubicBezTo>
                    <a:lnTo>
                      <a:pt x="7882" y="1049"/>
                    </a:lnTo>
                    <a:cubicBezTo>
                      <a:pt x="8174" y="1049"/>
                      <a:pt x="8407" y="813"/>
                      <a:pt x="8407" y="525"/>
                    </a:cubicBezTo>
                    <a:cubicBezTo>
                      <a:pt x="8407" y="237"/>
                      <a:pt x="8174" y="1"/>
                      <a:pt x="7882" y="1"/>
                    </a:cubicBezTo>
                    <a:lnTo>
                      <a:pt x="539" y="1"/>
                    </a:lnTo>
                    <a:cubicBezTo>
                      <a:pt x="535" y="1"/>
                      <a:pt x="531" y="1"/>
                      <a:pt x="526" y="1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750;p88">
                <a:extLst>
                  <a:ext uri="{FF2B5EF4-FFF2-40B4-BE49-F238E27FC236}">
                    <a16:creationId xmlns:a16="http://schemas.microsoft.com/office/drawing/2014/main" id="{3986A1E1-F720-41CA-A328-7B9E8475DE17}"/>
                  </a:ext>
                </a:extLst>
              </p:cNvPr>
              <p:cNvSpPr/>
              <p:nvPr/>
            </p:nvSpPr>
            <p:spPr>
              <a:xfrm>
                <a:off x="1574361" y="2758433"/>
                <a:ext cx="200366" cy="27505"/>
              </a:xfrm>
              <a:custGeom>
                <a:avLst/>
                <a:gdLst/>
                <a:ahLst/>
                <a:cxnLst/>
                <a:rect l="l" t="t" r="r" b="b"/>
                <a:pathLst>
                  <a:path w="7649" h="1050" extrusionOk="0">
                    <a:moveTo>
                      <a:pt x="526" y="1"/>
                    </a:moveTo>
                    <a:cubicBezTo>
                      <a:pt x="237" y="1"/>
                      <a:pt x="0" y="235"/>
                      <a:pt x="0" y="525"/>
                    </a:cubicBezTo>
                    <a:cubicBezTo>
                      <a:pt x="0" y="816"/>
                      <a:pt x="237" y="1050"/>
                      <a:pt x="526" y="1050"/>
                    </a:cubicBezTo>
                    <a:cubicBezTo>
                      <a:pt x="530" y="1050"/>
                      <a:pt x="534" y="1050"/>
                      <a:pt x="538" y="1049"/>
                    </a:cubicBezTo>
                    <a:lnTo>
                      <a:pt x="7124" y="1049"/>
                    </a:lnTo>
                    <a:cubicBezTo>
                      <a:pt x="7416" y="1049"/>
                      <a:pt x="7649" y="813"/>
                      <a:pt x="7649" y="525"/>
                    </a:cubicBezTo>
                    <a:cubicBezTo>
                      <a:pt x="7649" y="237"/>
                      <a:pt x="7416" y="1"/>
                      <a:pt x="7124" y="1"/>
                    </a:cubicBezTo>
                    <a:lnTo>
                      <a:pt x="538" y="1"/>
                    </a:lnTo>
                    <a:cubicBezTo>
                      <a:pt x="534" y="1"/>
                      <a:pt x="530" y="1"/>
                      <a:pt x="52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52;p88">
                <a:extLst>
                  <a:ext uri="{FF2B5EF4-FFF2-40B4-BE49-F238E27FC236}">
                    <a16:creationId xmlns:a16="http://schemas.microsoft.com/office/drawing/2014/main" id="{B4CF2F12-5E7B-4A4C-8A81-BCCC05673337}"/>
                  </a:ext>
                </a:extLst>
              </p:cNvPr>
              <p:cNvSpPr/>
              <p:nvPr/>
            </p:nvSpPr>
            <p:spPr>
              <a:xfrm>
                <a:off x="1597215" y="2687463"/>
                <a:ext cx="141951" cy="85762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3274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2780" y="3273"/>
                    </a:lnTo>
                    <a:lnTo>
                      <a:pt x="5419" y="2793"/>
                    </a:lnTo>
                    <a:lnTo>
                      <a:pt x="5072" y="1662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53;p88">
                <a:extLst>
                  <a:ext uri="{FF2B5EF4-FFF2-40B4-BE49-F238E27FC236}">
                    <a16:creationId xmlns:a16="http://schemas.microsoft.com/office/drawing/2014/main" id="{9F7FDB63-BD36-4FFB-A89D-9A3B49AC5DC2}"/>
                  </a:ext>
                </a:extLst>
              </p:cNvPr>
              <p:cNvSpPr/>
              <p:nvPr/>
            </p:nvSpPr>
            <p:spPr>
              <a:xfrm>
                <a:off x="1597216" y="2684076"/>
                <a:ext cx="132887" cy="7884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3010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1519" y="1659"/>
                    </a:lnTo>
                    <a:lnTo>
                      <a:pt x="5072" y="1659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55;p88">
                <a:extLst>
                  <a:ext uri="{FF2B5EF4-FFF2-40B4-BE49-F238E27FC236}">
                    <a16:creationId xmlns:a16="http://schemas.microsoft.com/office/drawing/2014/main" id="{B83A52CC-E54D-440E-ACC7-2E9251C43D8D}"/>
                  </a:ext>
                </a:extLst>
              </p:cNvPr>
              <p:cNvSpPr/>
              <p:nvPr/>
            </p:nvSpPr>
            <p:spPr>
              <a:xfrm>
                <a:off x="1511768" y="2474123"/>
                <a:ext cx="312952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7139" extrusionOk="0">
                    <a:moveTo>
                      <a:pt x="18" y="0"/>
                    </a:moveTo>
                    <a:cubicBezTo>
                      <a:pt x="7" y="0"/>
                      <a:pt x="0" y="7"/>
                      <a:pt x="0" y="17"/>
                    </a:cubicBezTo>
                    <a:lnTo>
                      <a:pt x="0" y="7138"/>
                    </a:lnTo>
                    <a:lnTo>
                      <a:pt x="11946" y="7138"/>
                    </a:lnTo>
                    <a:lnTo>
                      <a:pt x="11946" y="17"/>
                    </a:lnTo>
                    <a:cubicBezTo>
                      <a:pt x="11943" y="7"/>
                      <a:pt x="11936" y="0"/>
                      <a:pt x="11926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56;p88">
                <a:extLst>
                  <a:ext uri="{FF2B5EF4-FFF2-40B4-BE49-F238E27FC236}">
                    <a16:creationId xmlns:a16="http://schemas.microsoft.com/office/drawing/2014/main" id="{27D1B24F-CDA3-40DB-8A94-1654DEEE4A4C}"/>
                  </a:ext>
                </a:extLst>
              </p:cNvPr>
              <p:cNvSpPr/>
              <p:nvPr/>
            </p:nvSpPr>
            <p:spPr>
              <a:xfrm>
                <a:off x="1807091" y="2474123"/>
                <a:ext cx="17629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673" h="7139" extrusionOk="0">
                    <a:moveTo>
                      <a:pt x="1" y="0"/>
                    </a:moveTo>
                    <a:cubicBezTo>
                      <a:pt x="1" y="7"/>
                      <a:pt x="1" y="10"/>
                      <a:pt x="1" y="17"/>
                    </a:cubicBezTo>
                    <a:lnTo>
                      <a:pt x="1" y="7138"/>
                    </a:lnTo>
                    <a:lnTo>
                      <a:pt x="672" y="7138"/>
                    </a:lnTo>
                    <a:lnTo>
                      <a:pt x="672" y="17"/>
                    </a:lnTo>
                    <a:cubicBezTo>
                      <a:pt x="672" y="10"/>
                      <a:pt x="669" y="7"/>
                      <a:pt x="669" y="0"/>
                    </a:cubicBezTo>
                    <a:close/>
                  </a:path>
                </a:pathLst>
              </a:custGeom>
              <a:solidFill>
                <a:srgbClr val="EF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8;p88">
                <a:extLst>
                  <a:ext uri="{FF2B5EF4-FFF2-40B4-BE49-F238E27FC236}">
                    <a16:creationId xmlns:a16="http://schemas.microsoft.com/office/drawing/2014/main" id="{F68EA664-6F99-42DF-B68C-A7E1C6C6AACD}"/>
                  </a:ext>
                </a:extLst>
              </p:cNvPr>
              <p:cNvSpPr/>
              <p:nvPr/>
            </p:nvSpPr>
            <p:spPr>
              <a:xfrm>
                <a:off x="1506110" y="2468360"/>
                <a:ext cx="324268" cy="198427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7575" extrusionOk="0">
                    <a:moveTo>
                      <a:pt x="237" y="1"/>
                    </a:moveTo>
                    <a:cubicBezTo>
                      <a:pt x="107" y="4"/>
                      <a:pt x="1" y="107"/>
                      <a:pt x="1" y="237"/>
                    </a:cubicBezTo>
                    <a:lnTo>
                      <a:pt x="1" y="7358"/>
                    </a:lnTo>
                    <a:cubicBezTo>
                      <a:pt x="1" y="7478"/>
                      <a:pt x="100" y="7574"/>
                      <a:pt x="220" y="7574"/>
                    </a:cubicBezTo>
                    <a:lnTo>
                      <a:pt x="12162" y="7574"/>
                    </a:lnTo>
                    <a:cubicBezTo>
                      <a:pt x="12282" y="7574"/>
                      <a:pt x="12378" y="7478"/>
                      <a:pt x="12378" y="7358"/>
                    </a:cubicBezTo>
                    <a:lnTo>
                      <a:pt x="12378" y="6604"/>
                    </a:lnTo>
                    <a:cubicBezTo>
                      <a:pt x="12378" y="6459"/>
                      <a:pt x="12269" y="6386"/>
                      <a:pt x="12161" y="6386"/>
                    </a:cubicBezTo>
                    <a:cubicBezTo>
                      <a:pt x="12052" y="6386"/>
                      <a:pt x="11943" y="6459"/>
                      <a:pt x="11943" y="6604"/>
                    </a:cubicBezTo>
                    <a:lnTo>
                      <a:pt x="11943" y="7139"/>
                    </a:lnTo>
                    <a:lnTo>
                      <a:pt x="436" y="7139"/>
                    </a:lnTo>
                    <a:lnTo>
                      <a:pt x="436" y="440"/>
                    </a:lnTo>
                    <a:lnTo>
                      <a:pt x="11940" y="440"/>
                    </a:lnTo>
                    <a:lnTo>
                      <a:pt x="11940" y="5730"/>
                    </a:lnTo>
                    <a:cubicBezTo>
                      <a:pt x="11940" y="5850"/>
                      <a:pt x="12039" y="5950"/>
                      <a:pt x="12162" y="5950"/>
                    </a:cubicBezTo>
                    <a:cubicBezTo>
                      <a:pt x="12282" y="5950"/>
                      <a:pt x="12378" y="5850"/>
                      <a:pt x="12378" y="5730"/>
                    </a:cubicBezTo>
                    <a:lnTo>
                      <a:pt x="12378" y="237"/>
                    </a:lnTo>
                    <a:cubicBezTo>
                      <a:pt x="12378" y="107"/>
                      <a:pt x="12275" y="1"/>
                      <a:pt x="12145" y="1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59;p88">
                <a:extLst>
                  <a:ext uri="{FF2B5EF4-FFF2-40B4-BE49-F238E27FC236}">
                    <a16:creationId xmlns:a16="http://schemas.microsoft.com/office/drawing/2014/main" id="{930513E8-940B-49C0-A332-15373CFE7636}"/>
                  </a:ext>
                </a:extLst>
              </p:cNvPr>
              <p:cNvSpPr/>
              <p:nvPr/>
            </p:nvSpPr>
            <p:spPr>
              <a:xfrm>
                <a:off x="1662101" y="2678366"/>
                <a:ext cx="12443" cy="1147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38" extrusionOk="0">
                    <a:moveTo>
                      <a:pt x="234" y="0"/>
                    </a:moveTo>
                    <a:cubicBezTo>
                      <a:pt x="131" y="0"/>
                      <a:pt x="30" y="72"/>
                      <a:pt x="15" y="194"/>
                    </a:cubicBezTo>
                    <a:cubicBezTo>
                      <a:pt x="1" y="336"/>
                      <a:pt x="115" y="437"/>
                      <a:pt x="236" y="437"/>
                    </a:cubicBezTo>
                    <a:cubicBezTo>
                      <a:pt x="288" y="437"/>
                      <a:pt x="341" y="418"/>
                      <a:pt x="385" y="376"/>
                    </a:cubicBezTo>
                    <a:cubicBezTo>
                      <a:pt x="461" y="301"/>
                      <a:pt x="474" y="184"/>
                      <a:pt x="416" y="99"/>
                    </a:cubicBezTo>
                    <a:cubicBezTo>
                      <a:pt x="370" y="31"/>
                      <a:pt x="301" y="0"/>
                      <a:pt x="234" y="0"/>
                    </a:cubicBezTo>
                    <a:close/>
                  </a:path>
                </a:pathLst>
              </a:custGeom>
              <a:solidFill>
                <a:srgbClr val="EF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3D69985-8DDF-43FE-8AB3-EED561DF49BD}"/>
              </a:ext>
            </a:extLst>
          </p:cNvPr>
          <p:cNvGrpSpPr/>
          <p:nvPr/>
        </p:nvGrpSpPr>
        <p:grpSpPr>
          <a:xfrm>
            <a:off x="619386" y="3469465"/>
            <a:ext cx="385302" cy="352532"/>
            <a:chOff x="1475593" y="2441369"/>
            <a:chExt cx="385302" cy="352532"/>
          </a:xfrm>
        </p:grpSpPr>
        <p:sp>
          <p:nvSpPr>
            <p:cNvPr id="63" name="Google Shape;4754;p88">
              <a:extLst>
                <a:ext uri="{FF2B5EF4-FFF2-40B4-BE49-F238E27FC236}">
                  <a16:creationId xmlns:a16="http://schemas.microsoft.com/office/drawing/2014/main" id="{78B5EADA-D142-4C1F-B01E-3482221A0E5F}"/>
                </a:ext>
              </a:extLst>
            </p:cNvPr>
            <p:cNvSpPr/>
            <p:nvPr/>
          </p:nvSpPr>
          <p:spPr>
            <a:xfrm>
              <a:off x="1475593" y="2446993"/>
              <a:ext cx="373881" cy="265617"/>
            </a:xfrm>
            <a:custGeom>
              <a:avLst/>
              <a:gdLst/>
              <a:ahLst/>
              <a:cxnLst/>
              <a:rect l="l" t="t" r="r" b="b"/>
              <a:pathLst>
                <a:path w="14273" h="10140" extrusionOk="0">
                  <a:moveTo>
                    <a:pt x="1183" y="0"/>
                  </a:moveTo>
                  <a:cubicBezTo>
                    <a:pt x="532" y="0"/>
                    <a:pt x="4" y="531"/>
                    <a:pt x="4" y="1182"/>
                  </a:cubicBezTo>
                  <a:lnTo>
                    <a:pt x="4" y="8954"/>
                  </a:lnTo>
                  <a:cubicBezTo>
                    <a:pt x="0" y="9609"/>
                    <a:pt x="532" y="10140"/>
                    <a:pt x="1183" y="10140"/>
                  </a:cubicBezTo>
                  <a:lnTo>
                    <a:pt x="13091" y="10140"/>
                  </a:lnTo>
                  <a:cubicBezTo>
                    <a:pt x="13745" y="10137"/>
                    <a:pt x="14273" y="9609"/>
                    <a:pt x="14273" y="8954"/>
                  </a:cubicBezTo>
                  <a:lnTo>
                    <a:pt x="14273" y="1182"/>
                  </a:lnTo>
                  <a:cubicBezTo>
                    <a:pt x="14273" y="531"/>
                    <a:pt x="13742" y="0"/>
                    <a:pt x="130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57;p88">
              <a:extLst>
                <a:ext uri="{FF2B5EF4-FFF2-40B4-BE49-F238E27FC236}">
                  <a16:creationId xmlns:a16="http://schemas.microsoft.com/office/drawing/2014/main" id="{18BFA878-1B11-4F40-8A72-6DA6F785453B}"/>
                </a:ext>
              </a:extLst>
            </p:cNvPr>
            <p:cNvSpPr/>
            <p:nvPr/>
          </p:nvSpPr>
          <p:spPr>
            <a:xfrm>
              <a:off x="1475593" y="2441369"/>
              <a:ext cx="385302" cy="352532"/>
            </a:xfrm>
            <a:custGeom>
              <a:avLst/>
              <a:gdLst/>
              <a:ahLst/>
              <a:cxnLst/>
              <a:rect l="l" t="t" r="r" b="b"/>
              <a:pathLst>
                <a:path w="14709" h="13458" extrusionOk="0">
                  <a:moveTo>
                    <a:pt x="9338" y="10572"/>
                  </a:moveTo>
                  <a:lnTo>
                    <a:pt x="9767" y="11971"/>
                  </a:lnTo>
                  <a:lnTo>
                    <a:pt x="4938" y="11971"/>
                  </a:lnTo>
                  <a:lnTo>
                    <a:pt x="5367" y="10572"/>
                  </a:lnTo>
                  <a:close/>
                  <a:moveTo>
                    <a:pt x="11024" y="12409"/>
                  </a:moveTo>
                  <a:cubicBezTo>
                    <a:pt x="11196" y="12409"/>
                    <a:pt x="11333" y="12546"/>
                    <a:pt x="11333" y="12714"/>
                  </a:cubicBezTo>
                  <a:cubicBezTo>
                    <a:pt x="11333" y="12882"/>
                    <a:pt x="11196" y="13019"/>
                    <a:pt x="11024" y="13019"/>
                  </a:cubicBezTo>
                  <a:lnTo>
                    <a:pt x="3681" y="13019"/>
                  </a:lnTo>
                  <a:cubicBezTo>
                    <a:pt x="3513" y="13019"/>
                    <a:pt x="3376" y="12882"/>
                    <a:pt x="3376" y="12714"/>
                  </a:cubicBezTo>
                  <a:cubicBezTo>
                    <a:pt x="3376" y="12546"/>
                    <a:pt x="3513" y="12409"/>
                    <a:pt x="3681" y="12409"/>
                  </a:cubicBezTo>
                  <a:close/>
                  <a:moveTo>
                    <a:pt x="1399" y="1"/>
                  </a:moveTo>
                  <a:cubicBezTo>
                    <a:pt x="628" y="4"/>
                    <a:pt x="0" y="628"/>
                    <a:pt x="0" y="1402"/>
                  </a:cubicBezTo>
                  <a:lnTo>
                    <a:pt x="0" y="9174"/>
                  </a:lnTo>
                  <a:cubicBezTo>
                    <a:pt x="0" y="9949"/>
                    <a:pt x="628" y="10572"/>
                    <a:pt x="1399" y="10576"/>
                  </a:cubicBezTo>
                  <a:lnTo>
                    <a:pt x="4911" y="10576"/>
                  </a:lnTo>
                  <a:lnTo>
                    <a:pt x="4483" y="11974"/>
                  </a:lnTo>
                  <a:lnTo>
                    <a:pt x="3681" y="11974"/>
                  </a:lnTo>
                  <a:cubicBezTo>
                    <a:pt x="3273" y="11974"/>
                    <a:pt x="2941" y="12306"/>
                    <a:pt x="2941" y="12714"/>
                  </a:cubicBezTo>
                  <a:cubicBezTo>
                    <a:pt x="2941" y="13125"/>
                    <a:pt x="3273" y="13458"/>
                    <a:pt x="3681" y="13458"/>
                  </a:cubicBezTo>
                  <a:lnTo>
                    <a:pt x="11028" y="13458"/>
                  </a:lnTo>
                  <a:cubicBezTo>
                    <a:pt x="11436" y="13458"/>
                    <a:pt x="11768" y="13125"/>
                    <a:pt x="11768" y="12714"/>
                  </a:cubicBezTo>
                  <a:cubicBezTo>
                    <a:pt x="11768" y="12306"/>
                    <a:pt x="11436" y="11974"/>
                    <a:pt x="11028" y="11974"/>
                  </a:cubicBezTo>
                  <a:lnTo>
                    <a:pt x="10223" y="11974"/>
                  </a:lnTo>
                  <a:lnTo>
                    <a:pt x="9794" y="10576"/>
                  </a:lnTo>
                  <a:lnTo>
                    <a:pt x="13307" y="10576"/>
                  </a:lnTo>
                  <a:cubicBezTo>
                    <a:pt x="14081" y="10572"/>
                    <a:pt x="14708" y="9949"/>
                    <a:pt x="14708" y="9174"/>
                  </a:cubicBezTo>
                  <a:lnTo>
                    <a:pt x="14708" y="1402"/>
                  </a:lnTo>
                  <a:cubicBezTo>
                    <a:pt x="14708" y="628"/>
                    <a:pt x="14081" y="4"/>
                    <a:pt x="13307" y="1"/>
                  </a:cubicBezTo>
                  <a:lnTo>
                    <a:pt x="3626" y="1"/>
                  </a:lnTo>
                  <a:cubicBezTo>
                    <a:pt x="3335" y="1"/>
                    <a:pt x="3335" y="439"/>
                    <a:pt x="3626" y="439"/>
                  </a:cubicBezTo>
                  <a:lnTo>
                    <a:pt x="13307" y="439"/>
                  </a:lnTo>
                  <a:cubicBezTo>
                    <a:pt x="13838" y="439"/>
                    <a:pt x="14270" y="871"/>
                    <a:pt x="14270" y="1402"/>
                  </a:cubicBezTo>
                  <a:lnTo>
                    <a:pt x="14270" y="9174"/>
                  </a:lnTo>
                  <a:cubicBezTo>
                    <a:pt x="14270" y="9705"/>
                    <a:pt x="13838" y="10137"/>
                    <a:pt x="13307" y="10137"/>
                  </a:cubicBezTo>
                  <a:lnTo>
                    <a:pt x="1399" y="10137"/>
                  </a:lnTo>
                  <a:cubicBezTo>
                    <a:pt x="867" y="10137"/>
                    <a:pt x="439" y="9705"/>
                    <a:pt x="436" y="9174"/>
                  </a:cubicBezTo>
                  <a:lnTo>
                    <a:pt x="436" y="1402"/>
                  </a:lnTo>
                  <a:cubicBezTo>
                    <a:pt x="439" y="871"/>
                    <a:pt x="867" y="439"/>
                    <a:pt x="1399" y="439"/>
                  </a:cubicBezTo>
                  <a:lnTo>
                    <a:pt x="2752" y="439"/>
                  </a:lnTo>
                  <a:cubicBezTo>
                    <a:pt x="2872" y="439"/>
                    <a:pt x="2972" y="340"/>
                    <a:pt x="2972" y="220"/>
                  </a:cubicBezTo>
                  <a:cubicBezTo>
                    <a:pt x="2972" y="100"/>
                    <a:pt x="2872" y="1"/>
                    <a:pt x="2752" y="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5298C58-C1EF-4CEB-AE1E-C2E163090999}"/>
                </a:ext>
              </a:extLst>
            </p:cNvPr>
            <p:cNvGrpSpPr/>
            <p:nvPr/>
          </p:nvGrpSpPr>
          <p:grpSpPr>
            <a:xfrm>
              <a:off x="1506110" y="2468360"/>
              <a:ext cx="324268" cy="317578"/>
              <a:chOff x="1506110" y="2468360"/>
              <a:chExt cx="324268" cy="317578"/>
            </a:xfrm>
          </p:grpSpPr>
          <p:sp>
            <p:nvSpPr>
              <p:cNvPr id="66" name="Google Shape;4749;p88">
                <a:extLst>
                  <a:ext uri="{FF2B5EF4-FFF2-40B4-BE49-F238E27FC236}">
                    <a16:creationId xmlns:a16="http://schemas.microsoft.com/office/drawing/2014/main" id="{A87F7709-9C09-4ED5-96D9-8B2B070CAF49}"/>
                  </a:ext>
                </a:extLst>
              </p:cNvPr>
              <p:cNvSpPr/>
              <p:nvPr/>
            </p:nvSpPr>
            <p:spPr>
              <a:xfrm>
                <a:off x="1554505" y="2758433"/>
                <a:ext cx="220221" cy="2750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1050" extrusionOk="0">
                    <a:moveTo>
                      <a:pt x="526" y="1"/>
                    </a:moveTo>
                    <a:cubicBezTo>
                      <a:pt x="237" y="1"/>
                      <a:pt x="1" y="235"/>
                      <a:pt x="1" y="525"/>
                    </a:cubicBezTo>
                    <a:cubicBezTo>
                      <a:pt x="1" y="816"/>
                      <a:pt x="237" y="1050"/>
                      <a:pt x="526" y="1050"/>
                    </a:cubicBezTo>
                    <a:cubicBezTo>
                      <a:pt x="531" y="1050"/>
                      <a:pt x="535" y="1050"/>
                      <a:pt x="539" y="1049"/>
                    </a:cubicBezTo>
                    <a:lnTo>
                      <a:pt x="7882" y="1049"/>
                    </a:lnTo>
                    <a:cubicBezTo>
                      <a:pt x="8174" y="1049"/>
                      <a:pt x="8407" y="813"/>
                      <a:pt x="8407" y="525"/>
                    </a:cubicBezTo>
                    <a:cubicBezTo>
                      <a:pt x="8407" y="237"/>
                      <a:pt x="8174" y="1"/>
                      <a:pt x="7882" y="1"/>
                    </a:cubicBezTo>
                    <a:lnTo>
                      <a:pt x="539" y="1"/>
                    </a:lnTo>
                    <a:cubicBezTo>
                      <a:pt x="535" y="1"/>
                      <a:pt x="531" y="1"/>
                      <a:pt x="526" y="1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750;p88">
                <a:extLst>
                  <a:ext uri="{FF2B5EF4-FFF2-40B4-BE49-F238E27FC236}">
                    <a16:creationId xmlns:a16="http://schemas.microsoft.com/office/drawing/2014/main" id="{4CBA4B00-495D-4328-851E-F079B630F90A}"/>
                  </a:ext>
                </a:extLst>
              </p:cNvPr>
              <p:cNvSpPr/>
              <p:nvPr/>
            </p:nvSpPr>
            <p:spPr>
              <a:xfrm>
                <a:off x="1574361" y="2758433"/>
                <a:ext cx="200366" cy="27505"/>
              </a:xfrm>
              <a:custGeom>
                <a:avLst/>
                <a:gdLst/>
                <a:ahLst/>
                <a:cxnLst/>
                <a:rect l="l" t="t" r="r" b="b"/>
                <a:pathLst>
                  <a:path w="7649" h="1050" extrusionOk="0">
                    <a:moveTo>
                      <a:pt x="526" y="1"/>
                    </a:moveTo>
                    <a:cubicBezTo>
                      <a:pt x="237" y="1"/>
                      <a:pt x="0" y="235"/>
                      <a:pt x="0" y="525"/>
                    </a:cubicBezTo>
                    <a:cubicBezTo>
                      <a:pt x="0" y="816"/>
                      <a:pt x="237" y="1050"/>
                      <a:pt x="526" y="1050"/>
                    </a:cubicBezTo>
                    <a:cubicBezTo>
                      <a:pt x="530" y="1050"/>
                      <a:pt x="534" y="1050"/>
                      <a:pt x="538" y="1049"/>
                    </a:cubicBezTo>
                    <a:lnTo>
                      <a:pt x="7124" y="1049"/>
                    </a:lnTo>
                    <a:cubicBezTo>
                      <a:pt x="7416" y="1049"/>
                      <a:pt x="7649" y="813"/>
                      <a:pt x="7649" y="525"/>
                    </a:cubicBezTo>
                    <a:cubicBezTo>
                      <a:pt x="7649" y="237"/>
                      <a:pt x="7416" y="1"/>
                      <a:pt x="7124" y="1"/>
                    </a:cubicBezTo>
                    <a:lnTo>
                      <a:pt x="538" y="1"/>
                    </a:lnTo>
                    <a:cubicBezTo>
                      <a:pt x="534" y="1"/>
                      <a:pt x="530" y="1"/>
                      <a:pt x="52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752;p88">
                <a:extLst>
                  <a:ext uri="{FF2B5EF4-FFF2-40B4-BE49-F238E27FC236}">
                    <a16:creationId xmlns:a16="http://schemas.microsoft.com/office/drawing/2014/main" id="{61D117A6-D021-4E3F-9841-66A945F69568}"/>
                  </a:ext>
                </a:extLst>
              </p:cNvPr>
              <p:cNvSpPr/>
              <p:nvPr/>
            </p:nvSpPr>
            <p:spPr>
              <a:xfrm>
                <a:off x="1597215" y="2687463"/>
                <a:ext cx="141951" cy="85762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3274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2780" y="3273"/>
                    </a:lnTo>
                    <a:lnTo>
                      <a:pt x="5419" y="2793"/>
                    </a:lnTo>
                    <a:lnTo>
                      <a:pt x="5072" y="1662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753;p88">
                <a:extLst>
                  <a:ext uri="{FF2B5EF4-FFF2-40B4-BE49-F238E27FC236}">
                    <a16:creationId xmlns:a16="http://schemas.microsoft.com/office/drawing/2014/main" id="{6DD249BB-69EA-4D1D-B647-F001718344B8}"/>
                  </a:ext>
                </a:extLst>
              </p:cNvPr>
              <p:cNvSpPr/>
              <p:nvPr/>
            </p:nvSpPr>
            <p:spPr>
              <a:xfrm>
                <a:off x="1597216" y="2684076"/>
                <a:ext cx="132887" cy="7884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3010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1519" y="1659"/>
                    </a:lnTo>
                    <a:lnTo>
                      <a:pt x="5072" y="1659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755;p88">
                <a:extLst>
                  <a:ext uri="{FF2B5EF4-FFF2-40B4-BE49-F238E27FC236}">
                    <a16:creationId xmlns:a16="http://schemas.microsoft.com/office/drawing/2014/main" id="{7ED02856-C9E1-4175-BE97-583EF2F8791C}"/>
                  </a:ext>
                </a:extLst>
              </p:cNvPr>
              <p:cNvSpPr/>
              <p:nvPr/>
            </p:nvSpPr>
            <p:spPr>
              <a:xfrm>
                <a:off x="1511768" y="2474123"/>
                <a:ext cx="312952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7139" extrusionOk="0">
                    <a:moveTo>
                      <a:pt x="18" y="0"/>
                    </a:moveTo>
                    <a:cubicBezTo>
                      <a:pt x="7" y="0"/>
                      <a:pt x="0" y="7"/>
                      <a:pt x="0" y="17"/>
                    </a:cubicBezTo>
                    <a:lnTo>
                      <a:pt x="0" y="7138"/>
                    </a:lnTo>
                    <a:lnTo>
                      <a:pt x="11946" y="7138"/>
                    </a:lnTo>
                    <a:lnTo>
                      <a:pt x="11946" y="17"/>
                    </a:lnTo>
                    <a:cubicBezTo>
                      <a:pt x="11943" y="7"/>
                      <a:pt x="11936" y="0"/>
                      <a:pt x="11926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756;p88">
                <a:extLst>
                  <a:ext uri="{FF2B5EF4-FFF2-40B4-BE49-F238E27FC236}">
                    <a16:creationId xmlns:a16="http://schemas.microsoft.com/office/drawing/2014/main" id="{0CEE78C9-9550-4A88-8CA9-1441D002BFA5}"/>
                  </a:ext>
                </a:extLst>
              </p:cNvPr>
              <p:cNvSpPr/>
              <p:nvPr/>
            </p:nvSpPr>
            <p:spPr>
              <a:xfrm>
                <a:off x="1807091" y="2474123"/>
                <a:ext cx="17629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673" h="7139" extrusionOk="0">
                    <a:moveTo>
                      <a:pt x="1" y="0"/>
                    </a:moveTo>
                    <a:cubicBezTo>
                      <a:pt x="1" y="7"/>
                      <a:pt x="1" y="10"/>
                      <a:pt x="1" y="17"/>
                    </a:cubicBezTo>
                    <a:lnTo>
                      <a:pt x="1" y="7138"/>
                    </a:lnTo>
                    <a:lnTo>
                      <a:pt x="672" y="7138"/>
                    </a:lnTo>
                    <a:lnTo>
                      <a:pt x="672" y="17"/>
                    </a:lnTo>
                    <a:cubicBezTo>
                      <a:pt x="672" y="10"/>
                      <a:pt x="669" y="7"/>
                      <a:pt x="669" y="0"/>
                    </a:cubicBezTo>
                    <a:close/>
                  </a:path>
                </a:pathLst>
              </a:custGeom>
              <a:solidFill>
                <a:srgbClr val="EF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758;p88">
                <a:extLst>
                  <a:ext uri="{FF2B5EF4-FFF2-40B4-BE49-F238E27FC236}">
                    <a16:creationId xmlns:a16="http://schemas.microsoft.com/office/drawing/2014/main" id="{8E8F3D1E-6B08-45D6-A397-AEE782CB5D7E}"/>
                  </a:ext>
                </a:extLst>
              </p:cNvPr>
              <p:cNvSpPr/>
              <p:nvPr/>
            </p:nvSpPr>
            <p:spPr>
              <a:xfrm>
                <a:off x="1506110" y="2468360"/>
                <a:ext cx="324268" cy="198427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7575" extrusionOk="0">
                    <a:moveTo>
                      <a:pt x="237" y="1"/>
                    </a:moveTo>
                    <a:cubicBezTo>
                      <a:pt x="107" y="4"/>
                      <a:pt x="1" y="107"/>
                      <a:pt x="1" y="237"/>
                    </a:cubicBezTo>
                    <a:lnTo>
                      <a:pt x="1" y="7358"/>
                    </a:lnTo>
                    <a:cubicBezTo>
                      <a:pt x="1" y="7478"/>
                      <a:pt x="100" y="7574"/>
                      <a:pt x="220" y="7574"/>
                    </a:cubicBezTo>
                    <a:lnTo>
                      <a:pt x="12162" y="7574"/>
                    </a:lnTo>
                    <a:cubicBezTo>
                      <a:pt x="12282" y="7574"/>
                      <a:pt x="12378" y="7478"/>
                      <a:pt x="12378" y="7358"/>
                    </a:cubicBezTo>
                    <a:lnTo>
                      <a:pt x="12378" y="6604"/>
                    </a:lnTo>
                    <a:cubicBezTo>
                      <a:pt x="12378" y="6459"/>
                      <a:pt x="12269" y="6386"/>
                      <a:pt x="12161" y="6386"/>
                    </a:cubicBezTo>
                    <a:cubicBezTo>
                      <a:pt x="12052" y="6386"/>
                      <a:pt x="11943" y="6459"/>
                      <a:pt x="11943" y="6604"/>
                    </a:cubicBezTo>
                    <a:lnTo>
                      <a:pt x="11943" y="7139"/>
                    </a:lnTo>
                    <a:lnTo>
                      <a:pt x="436" y="7139"/>
                    </a:lnTo>
                    <a:lnTo>
                      <a:pt x="436" y="440"/>
                    </a:lnTo>
                    <a:lnTo>
                      <a:pt x="11940" y="440"/>
                    </a:lnTo>
                    <a:lnTo>
                      <a:pt x="11940" y="5730"/>
                    </a:lnTo>
                    <a:cubicBezTo>
                      <a:pt x="11940" y="5850"/>
                      <a:pt x="12039" y="5950"/>
                      <a:pt x="12162" y="5950"/>
                    </a:cubicBezTo>
                    <a:cubicBezTo>
                      <a:pt x="12282" y="5950"/>
                      <a:pt x="12378" y="5850"/>
                      <a:pt x="12378" y="5730"/>
                    </a:cubicBezTo>
                    <a:lnTo>
                      <a:pt x="12378" y="237"/>
                    </a:lnTo>
                    <a:cubicBezTo>
                      <a:pt x="12378" y="107"/>
                      <a:pt x="12275" y="1"/>
                      <a:pt x="12145" y="1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759;p88">
                <a:extLst>
                  <a:ext uri="{FF2B5EF4-FFF2-40B4-BE49-F238E27FC236}">
                    <a16:creationId xmlns:a16="http://schemas.microsoft.com/office/drawing/2014/main" id="{CE0D4DE7-F7E6-4017-9238-2F52563BEEE1}"/>
                  </a:ext>
                </a:extLst>
              </p:cNvPr>
              <p:cNvSpPr/>
              <p:nvPr/>
            </p:nvSpPr>
            <p:spPr>
              <a:xfrm>
                <a:off x="1662101" y="2678366"/>
                <a:ext cx="12443" cy="1147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38" extrusionOk="0">
                    <a:moveTo>
                      <a:pt x="234" y="0"/>
                    </a:moveTo>
                    <a:cubicBezTo>
                      <a:pt x="131" y="0"/>
                      <a:pt x="30" y="72"/>
                      <a:pt x="15" y="194"/>
                    </a:cubicBezTo>
                    <a:cubicBezTo>
                      <a:pt x="1" y="336"/>
                      <a:pt x="115" y="437"/>
                      <a:pt x="236" y="437"/>
                    </a:cubicBezTo>
                    <a:cubicBezTo>
                      <a:pt x="288" y="437"/>
                      <a:pt x="341" y="418"/>
                      <a:pt x="385" y="376"/>
                    </a:cubicBezTo>
                    <a:cubicBezTo>
                      <a:pt x="461" y="301"/>
                      <a:pt x="474" y="184"/>
                      <a:pt x="416" y="99"/>
                    </a:cubicBezTo>
                    <a:cubicBezTo>
                      <a:pt x="370" y="31"/>
                      <a:pt x="301" y="0"/>
                      <a:pt x="234" y="0"/>
                    </a:cubicBezTo>
                    <a:close/>
                  </a:path>
                </a:pathLst>
              </a:custGeom>
              <a:solidFill>
                <a:srgbClr val="EF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그래픽 31">
            <a:extLst>
              <a:ext uri="{FF2B5EF4-FFF2-40B4-BE49-F238E27FC236}">
                <a16:creationId xmlns:a16="http://schemas.microsoft.com/office/drawing/2014/main" id="{2FFD2447-DD25-4997-AF88-F100E1C0C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62288" y="2319398"/>
            <a:ext cx="430672" cy="430672"/>
          </a:xfrm>
          <a:prstGeom prst="rect">
            <a:avLst/>
          </a:prstGeom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694C0A9-838F-49BD-8C2B-88A6D559748E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22067" y="1463467"/>
            <a:ext cx="640221" cy="107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AE643EA-181B-4EA5-9027-C2E0A13CD2B1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1013632" y="2534734"/>
            <a:ext cx="648656" cy="106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EABE70E-F1C1-4DAF-8376-AF4D3F722EE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17796" y="2531269"/>
            <a:ext cx="644492" cy="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사각형: 둥근 모서리 461">
            <a:extLst>
              <a:ext uri="{FF2B5EF4-FFF2-40B4-BE49-F238E27FC236}">
                <a16:creationId xmlns:a16="http://schemas.microsoft.com/office/drawing/2014/main" id="{90D8EF94-B0BF-4122-B102-030F0B836633}"/>
              </a:ext>
            </a:extLst>
          </p:cNvPr>
          <p:cNvSpPr/>
          <p:nvPr/>
        </p:nvSpPr>
        <p:spPr>
          <a:xfrm>
            <a:off x="2892436" y="1350760"/>
            <a:ext cx="2221656" cy="2361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4" name="그래픽 463">
            <a:extLst>
              <a:ext uri="{FF2B5EF4-FFF2-40B4-BE49-F238E27FC236}">
                <a16:creationId xmlns:a16="http://schemas.microsoft.com/office/drawing/2014/main" id="{90E358B1-5F2E-4FE7-BE9C-DF5CEA883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015665" y="1689428"/>
            <a:ext cx="432000" cy="432000"/>
          </a:xfrm>
          <a:prstGeom prst="rect">
            <a:avLst/>
          </a:prstGeom>
        </p:spPr>
      </p:pic>
      <p:pic>
        <p:nvPicPr>
          <p:cNvPr id="468" name="그래픽 467">
            <a:extLst>
              <a:ext uri="{FF2B5EF4-FFF2-40B4-BE49-F238E27FC236}">
                <a16:creationId xmlns:a16="http://schemas.microsoft.com/office/drawing/2014/main" id="{951A15C2-19A2-4AD9-8175-C5C20303DB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0484" y="1689428"/>
            <a:ext cx="432000" cy="432000"/>
          </a:xfrm>
          <a:prstGeom prst="rect">
            <a:avLst/>
          </a:prstGeom>
        </p:spPr>
      </p:pic>
      <p:pic>
        <p:nvPicPr>
          <p:cNvPr id="470" name="그래픽 469">
            <a:extLst>
              <a:ext uri="{FF2B5EF4-FFF2-40B4-BE49-F238E27FC236}">
                <a16:creationId xmlns:a16="http://schemas.microsoft.com/office/drawing/2014/main" id="{99A7D510-3977-4F46-BEDC-E67269318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015665" y="2200169"/>
            <a:ext cx="432000" cy="432000"/>
          </a:xfrm>
          <a:prstGeom prst="rect">
            <a:avLst/>
          </a:prstGeom>
        </p:spPr>
      </p:pic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904D6CD1-B53D-469A-90F4-71FDEFA93684}"/>
              </a:ext>
            </a:extLst>
          </p:cNvPr>
          <p:cNvSpPr/>
          <p:nvPr/>
        </p:nvSpPr>
        <p:spPr>
          <a:xfrm>
            <a:off x="5900277" y="284826"/>
            <a:ext cx="2221656" cy="1872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E4EC614A-C85D-4C04-90F3-D59EF7F42352}"/>
              </a:ext>
            </a:extLst>
          </p:cNvPr>
          <p:cNvSpPr/>
          <p:nvPr/>
        </p:nvSpPr>
        <p:spPr>
          <a:xfrm>
            <a:off x="5900277" y="2986156"/>
            <a:ext cx="2221656" cy="1872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3" name="그래픽 472">
            <a:extLst>
              <a:ext uri="{FF2B5EF4-FFF2-40B4-BE49-F238E27FC236}">
                <a16:creationId xmlns:a16="http://schemas.microsoft.com/office/drawing/2014/main" id="{EAC8CA26-F091-4882-BDFC-CC1961FF86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432375" y="1050873"/>
            <a:ext cx="432000" cy="432000"/>
          </a:xfrm>
          <a:prstGeom prst="rect">
            <a:avLst/>
          </a:prstGeom>
        </p:spPr>
      </p:pic>
      <p:pic>
        <p:nvPicPr>
          <p:cNvPr id="475" name="그래픽 474">
            <a:extLst>
              <a:ext uri="{FF2B5EF4-FFF2-40B4-BE49-F238E27FC236}">
                <a16:creationId xmlns:a16="http://schemas.microsoft.com/office/drawing/2014/main" id="{1E8408A4-1F6A-4EAE-95EC-875C36E85B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489486" y="2202956"/>
            <a:ext cx="432000" cy="432000"/>
          </a:xfrm>
          <a:prstGeom prst="rect">
            <a:avLst/>
          </a:prstGeom>
        </p:spPr>
      </p:pic>
      <p:pic>
        <p:nvPicPr>
          <p:cNvPr id="477" name="그래픽 476">
            <a:extLst>
              <a:ext uri="{FF2B5EF4-FFF2-40B4-BE49-F238E27FC236}">
                <a16:creationId xmlns:a16="http://schemas.microsoft.com/office/drawing/2014/main" id="{F66EBE52-467D-4D47-B3FA-DA3D0FF55E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002863" y="1687311"/>
            <a:ext cx="432000" cy="432000"/>
          </a:xfrm>
          <a:prstGeom prst="rect">
            <a:avLst/>
          </a:prstGeom>
        </p:spPr>
      </p:pic>
      <p:pic>
        <p:nvPicPr>
          <p:cNvPr id="479" name="그래픽 478">
            <a:extLst>
              <a:ext uri="{FF2B5EF4-FFF2-40B4-BE49-F238E27FC236}">
                <a16:creationId xmlns:a16="http://schemas.microsoft.com/office/drawing/2014/main" id="{806816F8-F064-4ADE-B406-A7E81D2806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3510484" y="2200169"/>
            <a:ext cx="432000" cy="432000"/>
          </a:xfrm>
          <a:prstGeom prst="rect">
            <a:avLst/>
          </a:prstGeom>
        </p:spPr>
      </p:pic>
      <p:pic>
        <p:nvPicPr>
          <p:cNvPr id="489" name="그래픽 488">
            <a:extLst>
              <a:ext uri="{FF2B5EF4-FFF2-40B4-BE49-F238E27FC236}">
                <a16:creationId xmlns:a16="http://schemas.microsoft.com/office/drawing/2014/main" id="{03DBC7CD-C19B-4DF4-AF9B-88D01B303C4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4002863" y="2195512"/>
            <a:ext cx="432000" cy="432000"/>
          </a:xfrm>
          <a:prstGeom prst="rect">
            <a:avLst/>
          </a:prstGeom>
        </p:spPr>
      </p:pic>
      <p:pic>
        <p:nvPicPr>
          <p:cNvPr id="491" name="그래픽 490">
            <a:extLst>
              <a:ext uri="{FF2B5EF4-FFF2-40B4-BE49-F238E27FC236}">
                <a16:creationId xmlns:a16="http://schemas.microsoft.com/office/drawing/2014/main" id="{213356BF-FB8E-4B97-B5AE-28E86AACA0F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4490875" y="1687311"/>
            <a:ext cx="432000" cy="432000"/>
          </a:xfrm>
          <a:prstGeom prst="rect">
            <a:avLst/>
          </a:prstGeom>
        </p:spPr>
      </p:pic>
      <p:pic>
        <p:nvPicPr>
          <p:cNvPr id="493" name="그래픽 492">
            <a:extLst>
              <a:ext uri="{FF2B5EF4-FFF2-40B4-BE49-F238E27FC236}">
                <a16:creationId xmlns:a16="http://schemas.microsoft.com/office/drawing/2014/main" id="{5E854624-9DC8-4007-95B5-525250B0D5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4289482" y="3220007"/>
            <a:ext cx="432000" cy="432000"/>
          </a:xfrm>
          <a:prstGeom prst="rect">
            <a:avLst/>
          </a:prstGeom>
        </p:spPr>
      </p:pic>
      <p:pic>
        <p:nvPicPr>
          <p:cNvPr id="503" name="그래픽 502">
            <a:extLst>
              <a:ext uri="{FF2B5EF4-FFF2-40B4-BE49-F238E27FC236}">
                <a16:creationId xmlns:a16="http://schemas.microsoft.com/office/drawing/2014/main" id="{E20B06D0-5D34-47A2-8DB2-48971F7697B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3786863" y="3213554"/>
            <a:ext cx="432000" cy="432000"/>
          </a:xfrm>
          <a:prstGeom prst="rect">
            <a:avLst/>
          </a:prstGeom>
        </p:spPr>
      </p:pic>
      <p:pic>
        <p:nvPicPr>
          <p:cNvPr id="505" name="그림 504">
            <a:extLst>
              <a:ext uri="{FF2B5EF4-FFF2-40B4-BE49-F238E27FC236}">
                <a16:creationId xmlns:a16="http://schemas.microsoft.com/office/drawing/2014/main" id="{53E0C9D3-A360-4D83-8CD1-A6067CFA08A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13762" y="2718601"/>
            <a:ext cx="432001" cy="432000"/>
          </a:xfrm>
          <a:prstGeom prst="rect">
            <a:avLst/>
          </a:prstGeom>
        </p:spPr>
      </p:pic>
      <p:pic>
        <p:nvPicPr>
          <p:cNvPr id="507" name="그림 506">
            <a:extLst>
              <a:ext uri="{FF2B5EF4-FFF2-40B4-BE49-F238E27FC236}">
                <a16:creationId xmlns:a16="http://schemas.microsoft.com/office/drawing/2014/main" id="{A8CB7C34-2A97-47A8-86F5-0985CD5BEB0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09967" y="2718601"/>
            <a:ext cx="432000" cy="4320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9F4BCDA-E4CA-44B5-8B7A-93FFCF0E8F8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15665" y="2727537"/>
            <a:ext cx="431155" cy="4320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154E217-4817-44C2-A7ED-494B1D662C9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61057" y="3467842"/>
            <a:ext cx="432000" cy="43200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EEDE4203-D3BB-46E5-9D4E-619D237CDE7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95105" y="4201738"/>
            <a:ext cx="439617" cy="432000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C3339826-A5BA-40CF-A347-F60986746B8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7435441" y="3446140"/>
            <a:ext cx="432000" cy="432000"/>
          </a:xfrm>
          <a:prstGeom prst="rect">
            <a:avLst/>
          </a:prstGeom>
        </p:spPr>
      </p:pic>
      <p:pic>
        <p:nvPicPr>
          <p:cNvPr id="86" name="그래픽 85">
            <a:extLst>
              <a:ext uri="{FF2B5EF4-FFF2-40B4-BE49-F238E27FC236}">
                <a16:creationId xmlns:a16="http://schemas.microsoft.com/office/drawing/2014/main" id="{6BFCCF5C-45D1-4F07-BB09-6D85ACFC09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6788402" y="3465464"/>
            <a:ext cx="445407" cy="4320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25FBB2C-06C3-4C75-8794-F5A93D42EF1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512812" y="2718601"/>
            <a:ext cx="432000" cy="432000"/>
          </a:xfrm>
          <a:prstGeom prst="rect">
            <a:avLst/>
          </a:prstGeom>
        </p:spPr>
      </p:pic>
      <p:pic>
        <p:nvPicPr>
          <p:cNvPr id="92" name="그래픽 91">
            <a:extLst>
              <a:ext uri="{FF2B5EF4-FFF2-40B4-BE49-F238E27FC236}">
                <a16:creationId xmlns:a16="http://schemas.microsoft.com/office/drawing/2014/main" id="{A0AB88DA-E056-403B-9595-596390E8067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7144429" y="1062171"/>
            <a:ext cx="432000" cy="432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50441E7-C08F-4B2B-8FE9-E91C33F11FD8}"/>
              </a:ext>
            </a:extLst>
          </p:cNvPr>
          <p:cNvSpPr txBox="1"/>
          <p:nvPr/>
        </p:nvSpPr>
        <p:spPr>
          <a:xfrm>
            <a:off x="6535655" y="493877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365614-4739-409B-A9E8-2AB863818E17}"/>
              </a:ext>
            </a:extLst>
          </p:cNvPr>
          <p:cNvSpPr txBox="1"/>
          <p:nvPr/>
        </p:nvSpPr>
        <p:spPr>
          <a:xfrm>
            <a:off x="6773700" y="314194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B3E2958-52E2-4F32-BE55-ACCDA0AAAEC2}"/>
              </a:ext>
            </a:extLst>
          </p:cNvPr>
          <p:cNvSpPr txBox="1"/>
          <p:nvPr/>
        </p:nvSpPr>
        <p:spPr>
          <a:xfrm>
            <a:off x="6744846" y="388253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GPS</a:t>
            </a:r>
            <a:endParaRPr lang="ko-KR" altLang="en-US" dirty="0"/>
          </a:p>
        </p:txBody>
      </p: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2632C4C7-81D2-4FA3-987A-5BF5824E95AF}"/>
              </a:ext>
            </a:extLst>
          </p:cNvPr>
          <p:cNvCxnSpPr>
            <a:cxnSpLocks/>
            <a:stCxn id="32" idx="3"/>
            <a:endCxn id="462" idx="1"/>
          </p:cNvCxnSpPr>
          <p:nvPr/>
        </p:nvCxnSpPr>
        <p:spPr>
          <a:xfrm flipV="1">
            <a:off x="2092960" y="2531269"/>
            <a:ext cx="799476" cy="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BBA21E6B-1716-42B6-9D85-2FAFE19DF1D2}"/>
              </a:ext>
            </a:extLst>
          </p:cNvPr>
          <p:cNvCxnSpPr>
            <a:stCxn id="462" idx="3"/>
            <a:endCxn id="107" idx="1"/>
          </p:cNvCxnSpPr>
          <p:nvPr/>
        </p:nvCxnSpPr>
        <p:spPr>
          <a:xfrm flipV="1">
            <a:off x="5114092" y="1221085"/>
            <a:ext cx="786185" cy="13101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0D8FCE5E-8A62-4799-A4B9-6BB1C2531C01}"/>
              </a:ext>
            </a:extLst>
          </p:cNvPr>
          <p:cNvCxnSpPr>
            <a:cxnSpLocks/>
            <a:stCxn id="462" idx="3"/>
            <a:endCxn id="108" idx="1"/>
          </p:cNvCxnSpPr>
          <p:nvPr/>
        </p:nvCxnSpPr>
        <p:spPr>
          <a:xfrm>
            <a:off x="5114092" y="2531269"/>
            <a:ext cx="786185" cy="13911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BF5B8CB-6D28-4E33-8996-F2B7936E7DA7}"/>
              </a:ext>
            </a:extLst>
          </p:cNvPr>
          <p:cNvSpPr txBox="1"/>
          <p:nvPr/>
        </p:nvSpPr>
        <p:spPr>
          <a:xfrm>
            <a:off x="3249870" y="1341420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Wep</a:t>
            </a:r>
            <a:r>
              <a:rPr lang="en-US" altLang="ko-KR" dirty="0"/>
              <a:t> Application</a:t>
            </a:r>
            <a:endParaRPr lang="ko-KR" altLang="en-US" dirty="0"/>
          </a:p>
        </p:txBody>
      </p:sp>
      <p:sp>
        <p:nvSpPr>
          <p:cNvPr id="173" name="Google Shape;567;p64">
            <a:extLst>
              <a:ext uri="{FF2B5EF4-FFF2-40B4-BE49-F238E27FC236}">
                <a16:creationId xmlns:a16="http://schemas.microsoft.com/office/drawing/2014/main" id="{9661860B-A1A8-4ED8-BDCC-E1302C52C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60" y="365707"/>
            <a:ext cx="4394092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SYSTEM </a:t>
            </a:r>
            <a:r>
              <a:rPr lang="en-US" altLang="ko-KR" sz="3600" dirty="0" err="1">
                <a:solidFill>
                  <a:schemeClr val="dk2"/>
                </a:solidFill>
              </a:rPr>
              <a:t>ARCITECTURE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5A193817-EDAB-4F6E-8EAD-88FD7F78590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292353" y="3220007"/>
            <a:ext cx="432000" cy="43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title"/>
          </p:nvPr>
        </p:nvSpPr>
        <p:spPr>
          <a:xfrm>
            <a:off x="2114986" y="82057"/>
            <a:ext cx="46767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SQL </a:t>
            </a:r>
            <a:r>
              <a:rPr lang="en">
                <a:solidFill>
                  <a:schemeClr val="dk2"/>
                </a:solidFill>
              </a:rPr>
              <a:t>DIAGRAME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3FD2C8-E205-59FB-6FDD-8C7F2DE011D4}"/>
              </a:ext>
            </a:extLst>
          </p:cNvPr>
          <p:cNvGrpSpPr/>
          <p:nvPr/>
        </p:nvGrpSpPr>
        <p:grpSpPr>
          <a:xfrm>
            <a:off x="945811" y="837616"/>
            <a:ext cx="7252379" cy="4026676"/>
            <a:chOff x="837618" y="837616"/>
            <a:chExt cx="7252379" cy="4026676"/>
          </a:xfrm>
        </p:grpSpPr>
        <p:pic>
          <p:nvPicPr>
            <p:cNvPr id="8" name="그림 7" descr="텍스트, 스크린샷, 번호, 디자인이(가) 표시된 사진&#10;&#10;자동 생성된 설명">
              <a:extLst>
                <a:ext uri="{FF2B5EF4-FFF2-40B4-BE49-F238E27FC236}">
                  <a16:creationId xmlns:a16="http://schemas.microsoft.com/office/drawing/2014/main" id="{E8C4374E-4C30-53A7-E375-FD11C0452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18" y="837616"/>
              <a:ext cx="7252379" cy="4026676"/>
            </a:xfrm>
            <a:prstGeom prst="rect">
              <a:avLst/>
            </a:prstGeom>
            <a:ln w="38100" cap="sq">
              <a:solidFill>
                <a:schemeClr val="bg2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D9DBC9-6EFF-E0D4-AEF9-6A69D69C617B}"/>
                </a:ext>
              </a:extLst>
            </p:cNvPr>
            <p:cNvSpPr/>
            <p:nvPr/>
          </p:nvSpPr>
          <p:spPr>
            <a:xfrm>
              <a:off x="1226128" y="1468582"/>
              <a:ext cx="1177636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게시판</a:t>
              </a:r>
              <a:endParaRPr lang="ko-KR" altLang="en-US" sz="105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0089C7B-FC88-C70A-FCDD-2C28FCAA7F6C}"/>
                </a:ext>
              </a:extLst>
            </p:cNvPr>
            <p:cNvSpPr/>
            <p:nvPr/>
          </p:nvSpPr>
          <p:spPr>
            <a:xfrm>
              <a:off x="3034146" y="1475509"/>
              <a:ext cx="1177636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회원 정보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15E27F2-1088-6DDF-E93B-36F74F26413A}"/>
                </a:ext>
              </a:extLst>
            </p:cNvPr>
            <p:cNvSpPr/>
            <p:nvPr/>
          </p:nvSpPr>
          <p:spPr>
            <a:xfrm>
              <a:off x="4793672" y="1468582"/>
              <a:ext cx="1246909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상품 정보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B023809-C5AF-02CA-2629-B94AC9BFDED2}"/>
                </a:ext>
              </a:extLst>
            </p:cNvPr>
            <p:cNvSpPr/>
            <p:nvPr/>
          </p:nvSpPr>
          <p:spPr>
            <a:xfrm>
              <a:off x="4862944" y="979918"/>
              <a:ext cx="1094511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상품 코드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294168A-A2D3-2F02-A4B8-D1ECCAF91483}"/>
                </a:ext>
              </a:extLst>
            </p:cNvPr>
            <p:cNvSpPr/>
            <p:nvPr/>
          </p:nvSpPr>
          <p:spPr>
            <a:xfrm>
              <a:off x="6569460" y="1468582"/>
              <a:ext cx="1246909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상품 이미지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D7413AD-95B9-1FFD-3F87-405615B72566}"/>
                </a:ext>
              </a:extLst>
            </p:cNvPr>
            <p:cNvSpPr/>
            <p:nvPr/>
          </p:nvSpPr>
          <p:spPr>
            <a:xfrm>
              <a:off x="1122219" y="3474030"/>
              <a:ext cx="1399308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게시판 댓글</a:t>
              </a:r>
              <a:r>
                <a:rPr lang="en-US" altLang="ko-KR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90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대댓글</a:t>
              </a:r>
              <a:endParaRPr lang="ko-KR" altLang="en-US" sz="9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B17B4AC-05AB-C15C-9EB3-D1BA26C63129}"/>
                </a:ext>
              </a:extLst>
            </p:cNvPr>
            <p:cNvSpPr/>
            <p:nvPr/>
          </p:nvSpPr>
          <p:spPr>
            <a:xfrm>
              <a:off x="3075708" y="2975938"/>
              <a:ext cx="1094511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 테이블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D8479B6-CC4B-F692-7F03-6DD42C1895E5}"/>
                </a:ext>
              </a:extLst>
            </p:cNvPr>
            <p:cNvSpPr/>
            <p:nvPr/>
          </p:nvSpPr>
          <p:spPr>
            <a:xfrm>
              <a:off x="3027219" y="3474030"/>
              <a:ext cx="1177636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 상품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3F0970D-7D10-CDE2-E71F-AD59F9539560}"/>
                </a:ext>
              </a:extLst>
            </p:cNvPr>
            <p:cNvSpPr/>
            <p:nvPr/>
          </p:nvSpPr>
          <p:spPr>
            <a:xfrm>
              <a:off x="4831773" y="3111018"/>
              <a:ext cx="1177636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구매이력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96F203D-D2F8-5BC8-AC1D-E043FBA803DB}"/>
                </a:ext>
              </a:extLst>
            </p:cNvPr>
            <p:cNvSpPr/>
            <p:nvPr/>
          </p:nvSpPr>
          <p:spPr>
            <a:xfrm>
              <a:off x="6569460" y="3111018"/>
              <a:ext cx="1246909" cy="180108"/>
            </a:xfrm>
            <a:prstGeom prst="roundRect">
              <a:avLst/>
            </a:prstGeom>
            <a:solidFill>
              <a:srgbClr val="EF4040"/>
            </a:solidFill>
            <a:ln w="12700">
              <a:solidFill>
                <a:srgbClr val="EF40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구매이력 상품 정보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C20E4B-3F19-0416-02B5-9B33A95E7DA2}"/>
                </a:ext>
              </a:extLst>
            </p:cNvPr>
            <p:cNvSpPr/>
            <p:nvPr/>
          </p:nvSpPr>
          <p:spPr>
            <a:xfrm>
              <a:off x="7100456" y="4585855"/>
              <a:ext cx="961833" cy="257656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720000" y="27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MEMBER </a:t>
            </a:r>
            <a:r>
              <a:rPr lang="en" sz="2800">
                <a:solidFill>
                  <a:schemeClr val="dk2"/>
                </a:solidFill>
              </a:rPr>
              <a:t>TABLE			     </a:t>
            </a:r>
            <a:r>
              <a:rPr lang="en" sz="24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회원 관리</a:t>
            </a:r>
            <a:r>
              <a:rPr lang="en-US" altLang="ko-KR" sz="2400">
                <a:solidFill>
                  <a:schemeClr val="tx1"/>
                </a:solidFill>
                <a:latin typeface="태-조각TB" panose="02030603000101010101" pitchFamily="18" charset="-127"/>
                <a:ea typeface="태-조각TB" panose="02030603000101010101" pitchFamily="18" charset="-127"/>
              </a:rPr>
              <a:t>)</a:t>
            </a:r>
            <a:endParaRPr sz="2800">
              <a:solidFill>
                <a:schemeClr val="tx1"/>
              </a:solidFill>
              <a:latin typeface="태-조각TB" panose="02030603000101010101" pitchFamily="18" charset="-127"/>
              <a:ea typeface="태-조각TB" panose="02030603000101010101" pitchFamily="18" charset="-127"/>
            </a:endParaRP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DDABB9E-DA2F-611D-1AD3-6EEA38C9F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967740"/>
            <a:ext cx="7560000" cy="38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90677"/>
      </p:ext>
    </p:extLst>
  </p:cSld>
  <p:clrMapOvr>
    <a:masterClrMapping/>
  </p:clrMapOvr>
</p:sld>
</file>

<file path=ppt/theme/theme1.xml><?xml version="1.0" encoding="utf-8"?>
<a:theme xmlns:a="http://schemas.openxmlformats.org/drawingml/2006/main" name="Bodybuilding Training for Competition by Slidesgo">
  <a:themeElements>
    <a:clrScheme name="Simple Light">
      <a:dk1>
        <a:srgbClr val="FFFFFF"/>
      </a:dk1>
      <a:lt1>
        <a:srgbClr val="191919"/>
      </a:lt1>
      <a:dk2>
        <a:srgbClr val="DD1111"/>
      </a:dk2>
      <a:lt2>
        <a:srgbClr val="E9D32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876</Words>
  <Application>Microsoft Office PowerPoint</Application>
  <PresentationFormat>화면 슬라이드 쇼(16:9)</PresentationFormat>
  <Paragraphs>272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2" baseType="lpstr">
      <vt:lpstr>Alexandria</vt:lpstr>
      <vt:lpstr>Anaheim</vt:lpstr>
      <vt:lpstr>Tahoma</vt:lpstr>
      <vt:lpstr>맑은 고딕</vt:lpstr>
      <vt:lpstr>Heebo</vt:lpstr>
      <vt:lpstr>Alexandria;900</vt:lpstr>
      <vt:lpstr>Arial</vt:lpstr>
      <vt:lpstr>Bebas Neue</vt:lpstr>
      <vt:lpstr>태-조각TB</vt:lpstr>
      <vt:lpstr>굴림</vt:lpstr>
      <vt:lpstr>나눔고딕 ExtraBold</vt:lpstr>
      <vt:lpstr>Alexandria Black</vt:lpstr>
      <vt:lpstr>Bodybuilding Training for Competition by Slidesgo</vt:lpstr>
      <vt:lpstr>WHAT YOU NEED</vt:lpstr>
      <vt:lpstr>PROJECT OUTLINE</vt:lpstr>
      <vt:lpstr>PowerPoint 프레젠테이션</vt:lpstr>
      <vt:lpstr>프로젝트 구성 및 역할</vt:lpstr>
      <vt:lpstr>요구 사항 정의서</vt:lpstr>
      <vt:lpstr>개발 일정</vt:lpstr>
      <vt:lpstr>SYSTEM ARCITECTURE</vt:lpstr>
      <vt:lpstr>My SQL DIAGRAME</vt:lpstr>
      <vt:lpstr>MEMBER TABLE        (회원 관리)</vt:lpstr>
      <vt:lpstr>ITEM TABLE         (상품 관리)</vt:lpstr>
      <vt:lpstr>ITEM _ IMAGE TABLE     (상품 이미지 관리)</vt:lpstr>
      <vt:lpstr>MEMBER _ ITEM TABLE      (회원과 상품 연결)</vt:lpstr>
      <vt:lpstr>CART _ ITEM TABLE  (장바구니 상품 관리)</vt:lpstr>
      <vt:lpstr>ORDERS TABLE    (구매이력 관리)</vt:lpstr>
      <vt:lpstr>ORDERS _ ITEM TABLE  (구매이력 상품 관리)</vt:lpstr>
      <vt:lpstr>BOARD TABLE       (게시판 관리)</vt:lpstr>
      <vt:lpstr>COMMENT TABLE       (게시판 댓글 관리)</vt:lpstr>
      <vt:lpstr>메인 화면</vt:lpstr>
      <vt:lpstr>메인 화면</vt:lpstr>
      <vt:lpstr>일반 로그인 화면</vt:lpstr>
      <vt:lpstr>소셜 로그인 화면</vt:lpstr>
      <vt:lpstr>일반 회원가입 화면</vt:lpstr>
      <vt:lpstr>본사 안내 화면</vt:lpstr>
      <vt:lpstr>상품 리스트 화면</vt:lpstr>
      <vt:lpstr>상품 상세 화면</vt:lpstr>
      <vt:lpstr>상품 상세 화면 - 주문</vt:lpstr>
      <vt:lpstr>상품 상세 화면 - 장바구니</vt:lpstr>
      <vt:lpstr>장바구니 화면</vt:lpstr>
      <vt:lpstr>상품 화면</vt:lpstr>
      <vt:lpstr>상품 화면</vt:lpstr>
      <vt:lpstr>상품 화면</vt:lpstr>
      <vt:lpstr>커뮤니티(게시글) 화면</vt:lpstr>
      <vt:lpstr>커뮤니티(게시글)작성 화면</vt:lpstr>
      <vt:lpstr>커뮤니티(게시글) 화면</vt:lpstr>
      <vt:lpstr>게시글 상세 화면</vt:lpstr>
      <vt:lpstr>게시글 상세 화면</vt:lpstr>
      <vt:lpstr>게시글 상세 화면</vt:lpstr>
      <vt:lpstr>자체 평가</vt:lpstr>
      <vt:lpstr>시연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YOU NEED</dc:title>
  <dc:creator>이태경</dc:creator>
  <cp:lastModifiedBy>tj-bu-701-13</cp:lastModifiedBy>
  <cp:revision>24</cp:revision>
  <dcterms:modified xsi:type="dcterms:W3CDTF">2024-01-22T03:36:32Z</dcterms:modified>
</cp:coreProperties>
</file>